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5" r:id="rId2"/>
    <p:sldId id="268" r:id="rId3"/>
    <p:sldId id="269" r:id="rId4"/>
    <p:sldId id="270" r:id="rId5"/>
    <p:sldId id="271" r:id="rId6"/>
    <p:sldId id="266" r:id="rId7"/>
    <p:sldId id="267" r:id="rId8"/>
    <p:sldId id="273" r:id="rId9"/>
    <p:sldId id="277" r:id="rId10"/>
    <p:sldId id="279" r:id="rId11"/>
    <p:sldId id="276" r:id="rId12"/>
    <p:sldId id="27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0-05-18T04:11:34.7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9648 10125 0,'36'35'109,"-1"-17"-93,106 17-1,-106-35-15,195 18 16,-54-18 0,-141 17-1,18-17-15,265 0 16,-142 0-1,36 0 1,-71 0-16,-18 0 16,19 0-1,-54 0-15,-71 0 16,124 0 0,-105 0-1,123 0-15,-107 0 16,19 0-1,-18 0-15,106 0 16,-142 0 0,107 0-1,-1 0-15,-17 0 16,-18 0 0,-70 0-16,70 0 15,88 0 1,-123 0-1,36 0-15,-36 0 16,17 0 0,-17 0-1,35 0-15,-17 0 16,123 0 0,-18 0-16,18 0 15,-106 0 1,89 0-1,-142 0-15,71 0 16,17 0 0,-105 0-16,17 0 15,-17-17 1,17 17 0,-17-53-16,17 17 15,36-34 1,-54-1-1,19 1 1,-36 52 0,17-53-1,1 1-15,-18 17 32,0 18-32,0-36 15,0 18-15,-18 18 16,-70-18-1,-35-106 1,34 106 0,54 18-16,-53 0 15,-36-36 1,71 36 0,1-18-16,-72 35 15,18-17 1,-35 18-16,-18 17 15,18-36 1,-53-34 0,53 70-16,-18 0 15,124 0 1,-194 0-16,70-36 16,36 36-1,-54 0 1,89-17-16,53 17 15,-53 0 1,-106 0-16,123 0 16,-17 0-1,-71 0 1,53 0-16,89 0 16,-36 0-1,-159 0 1,88 0-16,-17 0 15,36 53 1,-19-53-16,36 0 16,0 17-1,-18 1-15,-18 0 16,54 35 0,-54-36-1,-17 54-15,124-71 16,-195 35-1,194-35 1,-105 18-16,105-18 16,-105 35-1,52-35 1,-17 35-16,35-17 16,18 17-1,-53-17-15,52 17 16,1-17-1,-18 52-15,53-52 32,-18 0-17,1 17-15,-1 18 32,18-18-17,0 0-15,0 36 16,0-18-1,0-18 1,0 36 0,35-1-1,89 71-15,-124-123 16,159 70 0,-142-53-16,54 1 15,35-19 1,70 71-1,-52-88-15,34 0 16,-52 0 0,-53 0-16,53 0 15,17 18 1,-70-18 0,18 0-1,-18 18 1,-18-18-1</inkml:trace>
  <inkml:trace contextRef="#ctx0" brushRef="#br0" timeOffset="9236.4698">19791 1446 0,'35'0'234,"53"0"-218,-17 0-16,-18 0 16,35 0-1,-53 0 1,1 0-1,-1 0 1,-18 0 0,36 0-1,0 0-15,71 0 16,-107 0 0,54 0-1,-18 0-15,53 0 16,-53 0 15,0 0-31,-36 0 16,36 18-1,-18-18 1,1 0-16,-19 0 31,1 0-31,35 0 31,0 0-15,0 0 0,-36 0-1,19 0 1,-19 0 0,1 0-1,17 0-15,-17 0 16,17 0-1,0 0-15,18 0 32,-17 0-17,16-18-15,-34 18 16,0 0 0,52 0-1,-17 0 16,-88-17 391,-89 17-406,54-18-16,17 18 31,-106 0-15,89 0-16,-19 0 15,-52 0 1,36 0 0,69 0-16,-17 0 15,-17 0 1,52 0-16,-17 0 16,-36 0-1,18 0 1,-35 0-16,71 0 15,-89 0 1,70 0-16,-16 0 31,-19 0-15,36 0-16,-1 0 16,-17 0-1,1 0-15,34 18 16,-17-18-1,17 0 1,-17 0 0,17 0-1,0 0 1,-34 0-16,87 0 281,18 0-265,-36 0-1,54 0-15,17 0 16,-53 0 0,124 0-1,-71 0-15,1 53 16,34-36 0,-88-17-1,36 18-15,-18 0 16,-36-18-1,1 0 1,53 0 0,-54 0-1,19 0 1,-1 0 0,18 0-16,141 0 31,-177 0-16,1 0-15,0 0 16,17 0 0,18 0-1,-36 0 1,36 0 0,-35 0-16,0 0 62,-1 0-46,19 0 15,-19 0-31,19 17 16,-1-17-1</inkml:trace>
  <inkml:trace contextRef="#ctx0" brushRef="#br0" timeOffset="19429.3522">21766 176 0,'0'36'125,"-53"-1"-109,36 53 0,-18-35-16,17-35 15,0 17 1,1-17 15,17-1 63</inkml:trace>
  <inkml:trace contextRef="#ctx0" brushRef="#br0" timeOffset="20375.1424">21467 317 0,'0'18'47,"0"0"-31,17 35-1,-17-18-15,0-17 16,18-18 0,-18 17-1,0 1-15,17 0 78,19-18-46,-19 0-1,36 0-16,-35-18-15,0 18 16,70-18 0,-35 18-16,0 0 15,-1 0 1,-34-35 0,-18 17 218</inkml:trace>
  <inkml:trace contextRef="#ctx0" brushRef="#br0" timeOffset="30568.0159">16845 582 0,'-53'0'172,"18"0"-172,0 18 15,-1-18 17,19 0-32,-1 0 15,-17 0 1,17 17 140,-17 1-125,35 0-15,0 35 0,0-18-1,0 18-15,0-18 16,0 18-1,0-35 1,0 17-16,0 35 16,0-34-1,0 34 1,0 18-16,0 1 31,0-36-31,0 35 16,0-18-1,0 18 1,0-52-16,0 17 16,0 17-1,0 1-15,0 17 16,0 0 0,0 18-1,0-53-15,0 53 16,0 17-1,0-52-15,0 17 16,0-35 0,0 0-1,0 0-15,0 35 16,0 0 0,0-17-1,0 17-15,0-18 16,0-17-1,0 18-15,0-1 16,0 19 0,0-19-1,0 18-15,0 1 16,0-54 0,0 88-16,-18-52 15,18 35 1,0 70-1,0-52-15,0-1 16,0 53 0,0-34-16,0 34 15,0-17 1,0 17 0,0-88-16,-17 0 15,17 71 1,0-18-16,0-88 15,0 18 1,0 17 0,0-53-16,0 36 15,0 35 1,0-36 0,0 18-16,0 1 15,0-19 1,0 1-16,0-18 15,0 17 1,0 1 0,0-18-16,0-18 15,17 18 1,-17 0-16,0-36 16,0 72-1,0-19 1,0 36-16,0-35 15,0 52 1,0-70 0,0 70-16,0-34 15,0-1 1,0-71-16,0 72 16,0 34-1,0-35 1,0 71-16,0-35 15,0-54-15,-17 18 16,17-52 0,0 16-1,0 37 1,-18-36-16,18 17 16,-18-35-1,18 18 1,0 18-16,0-36 15,0 18 1,0 35-16,0-35 16,0 35-1,-17-52 1,17 52-16,0-35 16,0 0-1,0-36-15,0 19 16,0-1-1,0 0 1,0 36-16,0-36 16,0-17-1,0 35-15,0-18 16,0 0 0,0 0-1,-18 1-15,18 17 16,0-36-1,0 1 48,0 17 93,18-35-140,52 0-1,-34 0-15,-19 0 16,1 0 0,-1 0 359</inkml:trace>
  <inkml:trace contextRef="#ctx0" brushRef="#br0" timeOffset="39421.5254">26917 2505 0,'-18'17'63,"-17"19"-48,17-19 1,18 71-16,0-52 16,-17 17-1,17 88 1,0-35 0,0-71-1,0-17-15,0-1 16,0 1 31,17-18-32,1 0 17,17 0-17,36 0-15,-36 0 16,18 0-1,-35 0-15,-1 0 16,-17 17 47,18 1-32,-36 35-16,-35-18 1,18-17 31,17-18-31,-52 18-16,-1 17 15,18-35 1,18 0-1,18-18 95</inkml:trace>
  <inkml:trace contextRef="#ctx0" brushRef="#br0" timeOffset="40175.6695">26723 2734 0,'18'-18'109,"17"18"-93,0 0-16,0 0 16,1 0-1,87-17-15,-35-1 31,-52 0-15,-19 18 0,19-17 77,-19-1-93</inkml:trace>
  <inkml:trace contextRef="#ctx0" brushRef="#br0" timeOffset="41953.945">29457 2681 0,'123'-53'157,"-105"36"-142,70-36-15,-52 53 16,34 0 0,1 0-1,-54 0-15,36 0 16,-35 0-1,-1 0-15,1 0 32,-18 17-17,0 19 1,0-19 0,0 18-16,0 1 15,-53-19 1,-17 19-1,52-36 64,36 0-1,-1 0-63,1 0 1,0 0 0,-1 0-16,18 17 15,18 71 1,-53-70-1,0 0 1,0-1 0,0 19-1,-35-19-15,0-17 16,17 0 15,1-17 157</inkml:trace>
  <inkml:trace contextRef="#ctx0" brushRef="#br0" timeOffset="42831.8708">30815 2170 0,'0'88'63,"-53"123"-47,53-34-1,-17-18-15,17-89 16,0-35-1,0 71 1,52-106 15,37 0-31,-54 0 63,18 0-48,-35-53 1,-18 36 15,0-1 1,-18-17-1,-17 35-16,17 0 17,0 0-17</inkml:trace>
  <inkml:trace contextRef="#ctx0" brushRef="#br0" timeOffset="44350.3746">31062 3334 0,'0'17'0,"-18"36"31,1-35-15,-1 0-1,-105 17 1,70 18-16,-71-18 16,-34 0-1,122-35-15,-158 0 16,0 0 0,-53 0-1,71 0-15,-53 0 16,52 0-1,124 0 1,18 0-16,17 0 16,1 0-1,-19 0-15,19-17 16,-18-36 0,-18-53-1,35 35-15,-106-123 16,124 177-1,-52-160-15,34 107 16,0-71 0,18 105-1,0-52-15,0 18 16,0-19 0,0 54-1,53-106-15,-53 123 16,141-123-1,-105 88-15,52-52 16,-53 69 0,194-193-1,-211 211-15,158-70 16,-17 35 0,-88 0-16,87 18 15,-69 35 1,52-53-1,0 35-15,-106 18 16,36 0 0,-36 0-16,18 0 15,0 0 1,123 0 0,-52 0-16,-36 18 15,18 0 1,88 105-16,-124-35 15,36-17 1,-53 17 0,-35-88-16,35 141 15,-36-70 1,54 140-16,-54-105 16,1-17-1,-18-72 1,0 71-16,0-70 31,0 70-15,0-17-1,-106 35 1,53-36-16,36-17 16,-1-53-1,-17 71 1,17-54-16,0 1 15,-17 0 110,18-1-78</inkml:trace>
  <inkml:trace contextRef="#ctx0" brushRef="#br0" timeOffset="51673.2761">26335 3475 0,'-18'17'31,"36"-17"47,35 0-62,53 0-1,52 0-15,-34 0 16,17 0-1,71 0-15,-107 0 16,-34 0 0,-36 0-1,-17 0 17,17 0-17,0 0-15,-17 0 16,17 0-1,18 0-15,-35 0 16,-18-17 125,0-18-141,0-1 15,0-17 1,0 36 0,0-19-16,0-34 15,0 35 1,0-54-1,0 19-15,0 17 16,0-71 0,-35-52-16,17 0 15,-17 70 1,-1-35 0,36 88-16,0-18 15,0 54 1,0-1-1,0 0 17,0 1-17,0-1 17,0 0-1,-70 18 63,35 0-94,-54 0 15,1 0 1,-123 0-16,69 0 15,-69 0 1,-19 0-16,142 0 16,18 0-1,34 0 1,19 0 0,-1-17-1,1 17 1,-1 0-16,0 0 15,1 0 1,17 88 125,0 35-126,0-34-15,0 52 16,0-53 0,0 71-1,0-71-15,0-53 16,0 53-1,0-35 1,0-35-16,0 17 16,0-17-1,0 17-15,0 0 16,0 36 0,0-53-16,0-1 15</inkml:trace>
  <inkml:trace contextRef="#ctx0" brushRef="#br0" timeOffset="61876.4166">4110 10971 0,'0'-35'62,"-18"35"-15,1 0-47,-19 0 32,19 0-1,-19 0-16,1 18-15,35-1 16,-18-17 0,-17 18-16,35 0 15,-17-1 1,-1 1 0,0 0 15,18-1-16,0 1 1,0-1 31,0 1-31,0 35-1,0-35 1,0-1 15,0 1-15,0 0-1,0 17 1,0 0 15,0-17-15,36-1-16,16 19 15,19-1 1,0-17 0,-1-1-1,1 1 1,-36 0-16,53-1 16,-35-17-1,35 18 1,-52-1-16,158 19 15,-106-36 1,-88 17-16,106 1 16,70 0-1,-158-18 1,17 0-16,71 17 16,-89-17-1,72 18-15,-1-18 16,-35 0-1,88 18 1,-18 17-16,1-35 16,-54 35-1,195-17-15,-177-18 16,-53 0 0,124 0-1,-141 0-15,52 17 16,18-17-1,89 18 1,-71-18-16,52 0 31,-105 0-31,106 0 16,-88 0 0,-18 0-1,35 0-15,-18 18 16,54-18-1,-54 0-15,-52 0 16,53 0 0,52 0-1,-17 0 1,-71 0 0,0 0-16,54 0 15,-36 0 1,52 0-1,-69 0-15,69 0 16,-34 0-16,-53 0 31,35 0-31,-18 0 16,71 0 0,-36 0-16,36 0 15,-53 0 1,0 0-1,17 0-15,-17 0 16,0 0 0,-35 0-16,53 0 15,70 0 1,-124 0 0,36 0-16,-18 0 15,-17 0 1,17 0-16,18 0 15,0-18 1,0 18 0,0 0-16,-18 0 15,1 0 1,52-35 0,-71 17-16,36 18 15,-35 0 1,17-18-16,-17 1 15,0-1 1,52-35 0,-52 36 15,-1-1-31,1 0 16,0-17 15,-1 17-16,-17 1 1,18-1 0,-18 1 15,0-1-31,0 0 16,0 1-1,0-19 32,0 19-47,0-19 16,0 19-1,0-36 1,0 35 0,-18 18-1,18-35 1,-17 17-1,-1 18 1,0-53-16,1 36 16,-1 17-1,0-18-15,-17-17 16,-18-36 15,36 71-15,17-17-1,-36-1 1,-34 0-16,70 1 16,-53 17-1,-18-36-15,18 19 16,36 17 0,-19 0-1,-34 0 16,-1 0-31,54 0 16,-36 0 15,18 0-31,-89 0 16,89 0 0,-36 0-1,18 0 1,18 0-1,-106 0-15,106 0 16,-36 0 0,-70 0-1,88 0 1,0 0 0,36 0-16,-72 0 15,19 0 1,34 0-1,-34 0-15,17 0 16,18 0 0,-18 0-16,-35 0 15,70 0 1,-88 0 0,36 0-16,17 0 31,0 0-31,17 0 15,-87 0 1,35 0 0,35 0-16,35 0 15,-88 0 1,71 0 0,-18 0-16,-53 0 15,89 0 1,-107 0-16,54 0 15,52 0 1,-88 0 0,53 0-16,0 0 15,-17 0 1,-36 0-16,88 0 16,-105 0-1,-1 0 1,107 0-16,-71 0 15,52 0 1,-69 0-16,87 0 16,-53 0-1,36 0 1,-71 0-16,71 0 16,0 0 15,-18-18-31,17 18 15,-34 0 1,17 0-16,-18-17 16,19 17 15,-37 0-31,72 0 16,-72 0-1,54 0-15,-35 0 16,-54 0-1,89 0 1,-36 0-16,1 0 31,17 0-31,-35-18 16,70 18 15,-35 0-31,-53 0 31,71 0-15,-18 0-16,18 0 31,17 0-31,-70 0 16,0 0 0,17 0-1,54 0-15,-54-18 16,36 18-1,-71 0-15,35 0 32,36 0-17,0 0 17,0 0 14,-1 0 1,19 0 0</inkml:trace>
  <inkml:trace contextRef="#ctx0" brushRef="#br0" timeOffset="65072.3854">7250 10813 0,'17'0'62,"1"-18"-46,17-53-16,18 36 16,-35 18-1,35-89-15,0 35 16,17-123 0,1 71-16,17-71 15,-18 35-15,54-18 31,-71 36-31,35-17 16,0 34 0,-17-70-1,-1 124-15,-34-1 16,122-158 0,-34 35-16,-36 70 15,0-70 1,18-53-1,-18 36-15,18-1 16,-18 18 0,53-18-16,-17 53 15,-1 1 1,-87 105 0,122-35-1,-122 52-15,16-17 16,54-88-16,0 88 15,71-141 1,17 53 0,-194 124-16,52-54 15,266-229 1,-159 124-16,-1 88 16,-140 70-1,141-88 1,-141 106-16,34-35 15,125-36 1,-36 18 0,-106 36-16,36-36 15,17-18 1,71 18-16,17-53 31,-35 71-15,-35-53-16,0 53 15,53 17 1,-1-52-16,-34 52 16,52 18-1,-52-53 1,87 35-16,-193 18 16,105 0-1,-87 0 1,175-17-16,-105-36 15,-53 35 1,-35 18-16,105-17 16,-105 17-1,176 0 1,-18 0-16,-140 0 31,105 0-31,-88 0 16,52 0-1,-16 0 1,34 0-16,-52 0 16,-18 0-1,-18 0-15,124 0 16,-71 0 0,0 0-1,-70 0-15,88 0 16,-1 0-1,160 0 1,-53 0 0,-159 0-1,-18 17-15</inkml:trace>
  <inkml:trace contextRef="#ctx0" brushRef="#br0" timeOffset="65768.8642">16298 4216 0,'0'-36'62,"36"72"-46,34 17-1,1-36 17,-54 36-32,1-53 15,0 0 1,-1 18-16,-17 17 16,0-17-1,0 105 1,0-35-1,0-70 1,-70 53-16,34-36 16,-105 35-1,124-70 1,17 18-16</inkml:trace>
  <inkml:trace contextRef="#ctx0" brushRef="#br0" timeOffset="70733.5206">16528 6967 0,'0'36'31,"0"-19"-15,0 19-1,0 16 1,0-16 0,0 34-16,0-17 15,0 53 1,0-88-16,0 105 16,-18-35 15,18-35-31,-18 71 15,18-36 1,-17 35-16,17-52 16,-18 52-1,18-70 1,-35 124-16,17-160 16,1 142-1,-19-53-15,19 17 16,-54 54-1,36-71 1,-1 52-16,1-122 16,-35 122-1,52-122 1,-35 70-16,18-1 16,0-34-1,-89 123-15,54-123 16,17 34-1,17-34 1,1 35-16,17-106 16,-35 106-1,-52 35-15,16-18 32,19-17-17,-36 53-15,71-106 16,-89 35-1,124-71-15,-53 36 16,-52 36 0,52-54-1,17 0-15,-52 0 16,-53 54 0,106-36-1,0-53-15,-36 17 16,0 18-1,1 18-15,52-53 16,-17 36 0,-159 17-1,176-53-15,-229 35 16,124 0 0,105-35-16,-193 71 15,52-18 1,-53-36-1,89 1-15,70 0 16,-194-18 0,176 17-1,1-17-15,52 0 16,-53 0 0,-34 0-16,87 0 15,-70 0 1,0 0-1,52 0 1,-34 0 0,52 0-16,-88 0 15,89 0 1,-36 0 0,-18-17-1,-123-1 1,141-35-1,18 35 17,-18 1-32,35 17 15,-87 0 1,87 0 0,0-18 15,-17 0 0,-36 1-15,54 17 46,-1 0-46,1 0-16,-1 0 15,-17 0 48,-1-18-47,19 18-1,-36-18 48,0 1-63,18-1 125,-36 18-110,18 0 1,-17-17 0,-72-1-1,90 0 16,52-17 266,35 0-281</inkml:trace>
  <inkml:trace contextRef="#ctx0" brushRef="#br0" timeOffset="71542.8172">10530 11536 0,'0'-18'110,"-70"18"-79,35 0-15,17 0-1,0 0 1,1 18 78,17-1-79,0 19 1,0-19 0,0 1 15,17 35-31,1 0 15,0-36 1,17 1-16,-35 0 47,0-1-31</inkml:trace>
  <inkml:trace contextRef="#ctx0" brushRef="#br0" timeOffset="76040.2676">5786 11412 0,'35'0'156,"35"0"-156,-17 0 16,-17 0 0,-19 0-1,18 0 17,1 0-32,34 0 15,71 0 1,-70 0-1,-36 0-15,1 0 16,-1 0 15,0 0-15,36 0 0,-54 0-16,1 0 31,0 0 0,-107 0 157,19 0-173,52 0 1,-35 0-16,0 0 15,-35 0 1,0-17-16,-36 17 16,1 0-1,52-18 1,54 0-16,-1 18 16,1 0 15,17-17 109,35 17-124,0 0-16,36 0 16,17 0-1,-18 0-15,-34 0 16,87 0 0,-88 0-1,18 0-15,-17 0 16,17 0-1,35 0 1,-53 0-16,-17 0 16,-36 0 171,-123 0-171,70 0-1,-70 0-15,35 0 16,18 0 0,18 0-1,34 0-15,19 0 16,-1 0 31,71 0 78,35 0-110,0 0 1,71 0 0,-53 0-16,88 17 15,-88-17 1,-36 18 0,-52-18-16,-36 0 156,-52 0-141,-18 0 1,17 0-16,-17 0 16,-88 0-1,52 0 1,71 0-16</inkml:trace>
  <inkml:trace contextRef="#ctx0" brushRef="#br0" timeOffset="86705.3854">3069 10724 0,'0'18'62,"35"35"-46,-17 18-16,-18-19 16,18-34-1,-18 0 1,0 17-16,0-17 15,0-1 1,0 1-16,17 35 16,-17 0-1,0 17 1,18-17-16,0-35 16,-18 0-1,17-18 79,19-53-94,-19 35 16,1 18-1,-18-18-15,17 1 31,19-36-15,17 0-16,-36 18 16,36-54-1,-53 54-15,18 0 16,-1-18 0,19 0-1,-36 35-15,0 1 16,-18 17 187,-17 0-187,-36 0-1,36 0-15,0 0 16,17 17-1,-17-17-15,0 0 32,-1 0-1,19 0-15,-1 18-16,0-18 359,1 0-328,-1 0-31,-17 0 16,0 0-1,-1 0 204,1 18-203,0-18 15,-36 35-31,-52-17 16,87-18-1,72 17 235,-1-17-250,-17 18 16,17-1 0,18-17-1,0 18-15,-36-18 16,72 18-1,-54 17-15,18-17 16,0-1 15,-53 1-31,35 0 16,0-18 0,0 0-16,1 17 15,-1 1 1,0 17 15,-17-35-15,0 0-1,-1 0 48,-17-35 202,-35 0-249,35 17-16,0-17 16,-18 35-1,18-36 1,-17 19-16,17-1 47,-18 0-16,0-17 0,1 18-15,-1-1 15,0 0-31,1 1 16,17-1-1,-18 0 1,1 1-16,-1-1 16,0 0 15,-17-17-15,17 35 109,1-35-110,-1 17-15</inkml:trace>
  <inkml:trace contextRef="#ctx0" brushRef="#br0" timeOffset="90429.1723">4039 10319 0,'0'88'94,"18"-53"-94,-18 0 15,18 1 1,-18-1-1,17 18-15,1-53 16,-18 18 0,17-1 140,1-17-140,17-35-16,18-18 15,0 18 1,-17-1-1,-19 19 1,1 17 218</inkml:trace>
  <inkml:trace contextRef="#ctx0" brushRef="#br0" timeOffset="92544.6947">6473 10830 0,'0'0'15,"-17"18"95,52 0-95,18-1 1,18-17 0,-1 0-16,-35 0 15,-17 0 1,17 0-16,-17 0 15,0 0 1,35 0 0,-18 0-16,53 0 15,0 0 1,-53 0-16,-17 0 31,0 0 63,-1 0-94,1 0 16,0 0 30,-1 0-46,-17-17 32,0-36-1,0 35-15,0-17-1,0 17 16,0 0-15,0-17-16,0 18 31,0-19-31,0 1 16,-17-18 0,17 35-1,-18 1 1,0-1 15,1 18 0,17-18-15,-36-17 15,19 18-31,-1 17 16,-17 0-1,-36-18 1,54 18 0,-1 0-1,-17 0-15,17 0 16,1 0 0,-1 0-1,-17 0 1,-71 0-1,0 0-15,18 0 16,70 0 0,-52 0-1,52 0 1,0 0 0,1 0-16,-1 0 15,0 0 48,18 35-48,0-17 1,0-1 0,0 19-1,0-1 1,0-17-16,0 17 15,18 18 1,17 0 0,1-18-16,34-17 15,36 17 1,-71-35 0,0 18-16,-17-18 156,0 0-141</inkml:trace>
  <inkml:trace contextRef="#ctx0" brushRef="#br0" timeOffset="109093.9948">1852 12100 0,'35'0'110,"89"-53"-95,-107 53 1,72 0-16,87 0 16,-88-35-1,36 35 1,-1-18-16,-70 1 16,0-1-1,-18 18 1,53-70-16,-52 52 15,-1 0 1,0-17-16,-17 35 47,17 0-47,1 0 16,52 0-1,-35 0-15,0-18 16,-18-17-1,0 0 48,-17 17-47,17 18 77,18-17-93,-35-1 32,-1 18-17,1 0-15,-1-35 47,19 17-31,-1 18-1</inkml:trace>
  <inkml:trace contextRef="#ctx0" brushRef="#br0" timeOffset="109962.0435">3369 11483 0,'18'0'78,"17"0"-78,-17 0 16,17 35-1,18-17 1,17 17-16,19-17 15,-37-1 1,-34 1-16,0 17 78,-36 1-47,-52-1-15,34 0-16,-17 18 16,53-35-1,0-1 1,-35 19-16,35-1 234</inkml:trace>
  <inkml:trace contextRef="#ctx0" brushRef="#br0" timeOffset="121221.9102">2011 10813 0,'35'35'62,"-35"-17"-46,35-1-16,-17 18 16,-18-17-1,0 0-15,0-1 16,18 19 0,-1-36-1,1 35-15,-18-17 16,70-18-1,-52 0 1,17 0 0,36-18-1,-53 0-15,17-17 16,35-36 0,-52 54-1,0-1-15,-1 1 16,1-36-1,-18 35 1,0 0 0,18 1-1,-18-1 1,0 0 93,-18 18-109,0 0 16,-70 0 0,35 0-16,-106 0 15,18 0 1,18 0-1,52 0-15,36 0 16,17 0 0,1 0-16,-1 0 15,18 18 1,-35-18 0,17 0 15,18 35 141,36 1-157,34-19 1,36 19-16,-18-19 16,-17 18-1,-1-35 1,-17 18-16,-35 17 15,-1-35 64,1 0 77,-18-35-125,0 17-31,0-17 16,-18-35-1,18 52-15,0 0 16,-17-35 0,17 36-1,0-1 1,-18 18-1,18-17 204,0-1-188,0 0-31,0-17 63,0 17 31,-70 36 31,52-18-125,-17 53 15,-1 0 1,-17 17-16,36-52 16,-36 35-1,35-18 1,1-17-16,-1-1 31,0 1-15,1 0-16,17-1 156,35-17-125,-17-17-15,17-1-16,0-35 15,0 53 1,1-17-16,17-1 16,35 0-1,-53 1 1,18-1-16,0-35 16</inkml:trace>
  <inkml:trace contextRef="#ctx0" brushRef="#br0" timeOffset="156979.3192">6685 10037 0,'18'17'79,"-36"-17"-64,-17 0 1,-18 0-16,0 0 15,53 18 1,-18-18 0,1 0-16,-36 0 47,0 0-47,35 0 15,-17 0 1,17 0-16,18-18 15,-17-17 1,-1 35 0,0-35-16,18-1 15,-17 19 1,-1-36-16,-17 17 16,35 19-1,0-1 1,0 1-16,0-1 31,0 0-31,0 1 16,0-36 15,18 35-31,-1-17 16,18 17-1,1-17 1,17 17-16,-36 1 31,1 17-31,35 0 31,-18 0-15,18-36-16,-18 19 16,-17 17-1,0 0 48,-1 0-48,1 17 17,35 1-17,-53 0-15,35 17 16,-17-35 31,-1 70-32,-17-52 32,0 0-47,0-1 16,0 36-1,0-35-15,0 0 32,0-1-17,-35 1-15,17 17 16,-17 0 0,17-17-1,1-18-15,-1 0 313</inkml:trace>
  <inkml:trace contextRef="#ctx0" brushRef="#br0" timeOffset="195627.1676">6615 11606 0,'17'-17'47,"18"70"-31,18-18-1,-35-17 1,0 52-1,35-17-15,-36 0 16,19 35 0,16 0-1,-52-35-15,53 35 16,-17-17 0,-1-18-1,-35 0-15,88 35 16,-88-70-1,18 17 1,-1 0 15,-17-17 16</inkml:trace>
  <inkml:trace contextRef="#ctx0" brushRef="#br0" timeOffset="197730.6592">6544 11571 0,'-18'0'31,"18"18"-31,0 17 16,0 36 0,0-36-1,0 18-15,0-36 16,0 19 0,0-19-1,0 1 16,0 0-15,0 17 0,0-17 15,18-18 63,17 0-94,18 0 15,35 0 1,-17 0 0,52-53-16,-70 35 15,0-17 1,-35 35-1,17-18 1,-35 0 0,18 18-16,-1-53 218,-34 36-186,-1-1-17,1 18 1,17-17-16,-18 17 47,-17 0-47,17 0 31,0 0-31,-17 0 47,17 0-31,1 0-16,-1 0 93,-17 0-77,17 0-16,-35-18 47,36 18 15</inkml:trace>
  <inkml:trace contextRef="#ctx0" brushRef="#br0" timeOffset="221965.9307">25823 8819 0,'18'18'46,"0"17"-30,-1 36-16,19 35 16,-19 70-1,18-105 1,1-18 0,-19 52-1,1-87-15,0 17 16,-1-35 93,107-105-109,-107 105 16,107-89-1,-89 72 1,36-89-16,-54 88 16,19-17-1,17-36-15,-53 36 16,52 0 0,-87 35 312,18 0-328,-19 0 15,-34 0 1,52 0 0,-53 0-16,36 0 15,0 0 1,0 0-1,-1 0 1,1 17 0,-71 1-16,18-18 15,18 0 1,52 0 0,-17 0-16,17 18 15,-35-18 1,35 0-1,1 0 142,17 35-17,88 18-108,0-35-17,-35 17 1,123 71-1,-70-36 1,35 18-16,-105-70 16,105 35-1,-124-53 267,-17-18-267,-52-52 1,-19-18-1,-17-18-15,0 35 16,-54-105 0,90 141-1,-107-107-15,124 107 16,17 35 0,18-35-16</inkml:trace>
  <inkml:trace contextRef="#ctx0" brushRef="#br0" timeOffset="225014.8887">22878 16827 0,'0'18'47,"-18"0"-32,-123-1 1,-36-17-16,1 0 16,0 0-1,-1 0-15,-87 0 16,-1-35 0,18-35-1,71-19-15,-71 19 16,0-36-1,53 18-15,-53-53 16,123 52 0,-34-16-1,87 69-15,-158-122 16,70 17 0,53 35-16,18 0 15,0-35 1,70 105-1,-123-158-15,124 159 16,-72-88 0,72 52-1,-1-17-15,-53-212 16,19 106 0,52 88-16,-18-17 15,18-36 1,0 36-1,0 105-15,0-123 16,35-36 0,0 54-16,-17 70 15,88-194 1,-35 124 0,-36-1-16,106 1 15,-71-1 1,36-35-16,-53 106 15,177-211 1,-107 158 0,53-17-16,-87 52 15,69-17 1,-122 70 0,193-88-16,-194 89 15,36-1 1,140-52-16,-69 52 15,-107 0 1,176 18 0,-175 0-16,246-17 15,-106 17 1,-17 0-16,17 0 16,1 17-16,-18 71 31,-1-17-31,54 52 15,0-34 1,17 69-16,-70 1 16,35-35-1,-35 17 1,-107-106-16,178 159 16,-213-176-1,89 123 1,-35 18-16,-54-124 15,36 124 1,-17-1-16,-1-87 16,18 176-1,-36-124 1,1 18-16,-18 18 16,0-124-1,0 124-15,0-35 16,0 17-1,0-18 1,0-35-16,0-35 16,-53 159-1,18-177-15,-124 177 16,53-71 0,18-35-1,-18 0-15,-52 0 16,-36 17-1,35-52 1,0 17-16,-53-35 16,1-18-1,-19 0-15,54-17 16,-18 52 0,53-70-1,106 18-15,-142 0 16,107-1-1,-1-17-15,53 0 16,-87 0 0,87 0-1,0 0 1</inkml:trace>
  <inkml:trace contextRef="#ctx0" brushRef="#br0" timeOffset="229649.7078">22525 7761 0,'17'18'31,"-17"17"-15,-17 0-1,-18-17-15,-36 17 16,-70 0 0,106-35-1,-124 0-15,-53 0 16,-17 0 0,17 0-1,36 0-15,-18 0 16,-18 0-1,71 0-15,18 0 16,-36-35 0,-53-18-16,177 36 15,-247-124 1,123 52 0,53-16-16,36 69 15,-89-140 1,18 123-1,88 0-15,17 0 16,-16 0 0,34-17-16,-53-1 15,36 1 1,35 34 0,-70-52-16,34-53 15,1 17 1,35 72-1,0 16-15,0-17 16,-35-229 0,35 141-16,0 0 15,0 17 1,0-52 0,0 123-16,70-141 15,1 35 1,-36 89-16,89-230 15,-36 159 1,-71 88 0,142-141-16,-141 176 15,70-123 1,0 35-16,18 18 16,0-18-1,35 18 1,-123 70-16,140-52 15,-69 70 1,34 0-16,-88-18 16,195 1-1,-195 17 1,194 0-16,-17 0 16,-53 0-1,17 0 1,-35 0-16,71 17 15,-1 54 1,1-18-16,0 35 16,35-35-1,-71 17 1,-17-17-16,-18 35 16,-71-52-1,19-1 1,17 53-1,-89-70 1,1 0-16,-1 52 16,54 71-1,-53-17-15,17-1 16,53 1 0,-88-36-1,18-18-15,17 89 16,-35-35-1,0-36 1,0 53-16,0-18 16,0-87-1,0 17-15,0 70 16,-176 124 0,176-229-1,-106 140-15,71-105 16,-124 159-1,141-194-15,-35 70 16,-70 71 0,-18-36-1,70-52-15,-35-36 16,89 0 0,-89 18-1,70-53-15,-16 18 16,-19 35-1,53-53-15,-35 35 16,-35 0 0,18-35-16,34 18 15,-16 17 1</inkml:trace>
  <inkml:trace contextRef="#ctx0" brushRef="#br0" timeOffset="235634.6815">20637 4445 0,'53'0'219,"36"0"-219,-19 0 16,1 0-1,-36 0 1,53 0-16,-17 0 16,17 0-1,-18 0-15,1 0 16,-18 0 0,-18 0-1,18 0-15,-35 0 16,52 0-1,1 0-15,-18 0 16,53 0 0,-71 0-1,53 18-15,-35-18 16,0 0 0,-35 0-1,-1 0-15,19 0 16,16 0-1,-34 0 1,17 0 0,1 0-1,-1 0-15,18 0 16,0 0 0,35 0-16,0 35 15,-35-35 1,-18 0-1,89 0-15,-107 0 0,54 0 32,-18 0-32,35 0 15,-17 0 1,-18 18 0,17-18-16,18 17 15,-35-17 1,-17 0-1,-1 0 17,-18 0-17,1 0 1,0 0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AD11E0-BB4F-48A5-9912-1AD78A72FCEE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50843-1208-47AF-8A28-AD87666697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861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A349A4-FBBA-4C99-8863-5EAD012ED7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D149D0-2689-42A3-A27A-5BBB1D9959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>
                <a:latin typeface="나눔고딕" charset="-127"/>
                <a:ea typeface="나눔고딕" charset="-127"/>
              </a:rPr>
              <a:t>객체지향</a:t>
            </a:r>
            <a:r>
              <a:rPr lang="en-US" altLang="ko-KR">
                <a:latin typeface="나눔고딕" charset="-127"/>
                <a:ea typeface="나눔고딕" charset="-127"/>
              </a:rPr>
              <a:t> </a:t>
            </a:r>
            <a:r>
              <a:rPr lang="ko-KR" altLang="en-US">
                <a:latin typeface="나눔고딕" charset="-127"/>
                <a:ea typeface="나눔고딕" charset="-127"/>
              </a:rPr>
              <a:t>프로그램의</a:t>
            </a:r>
            <a:r>
              <a:rPr lang="en-US" altLang="ko-KR">
                <a:latin typeface="나눔고딕" charset="-127"/>
                <a:ea typeface="나눔고딕" charset="-127"/>
              </a:rPr>
              <a:t> </a:t>
            </a:r>
            <a:r>
              <a:rPr lang="ko-KR" altLang="en-US">
                <a:latin typeface="나눔고딕" charset="-127"/>
                <a:ea typeface="나눔고딕" charset="-127"/>
              </a:rPr>
              <a:t>주요</a:t>
            </a:r>
            <a:r>
              <a:rPr lang="en-US" altLang="ko-KR">
                <a:latin typeface="나눔고딕" charset="-127"/>
                <a:ea typeface="나눔고딕" charset="-127"/>
              </a:rPr>
              <a:t> </a:t>
            </a:r>
            <a:r>
              <a:rPr lang="ko-KR" altLang="en-US">
                <a:latin typeface="나눔고딕" charset="-127"/>
                <a:ea typeface="나눔고딕" charset="-127"/>
              </a:rPr>
              <a:t>개념인</a:t>
            </a:r>
            <a:r>
              <a:rPr lang="en-US" altLang="ko-KR">
                <a:latin typeface="나눔고딕" charset="-127"/>
                <a:ea typeface="나눔고딕" charset="-127"/>
              </a:rPr>
              <a:t> </a:t>
            </a:r>
            <a:endParaRPr lang="en-US">
              <a:latin typeface="Times New Roman" pitchFamily="18" charset="0"/>
              <a:ea typeface="굴림" pitchFamily="50" charset="-12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E7A37-6B37-4A44-B9E5-2AB646A7E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fld id="{A90E488E-F3E5-448D-9C3B-A22B498042B4}" type="slidenum">
              <a:rPr lang="en-US" altLang="ko-KR" sz="1200">
                <a:ea typeface="돋움" panose="020B0600000101010101" pitchFamily="50" charset="-127"/>
              </a:rPr>
              <a:pPr/>
              <a:t>2</a:t>
            </a:fld>
            <a:endParaRPr lang="en-US" altLang="ko-KR" sz="1200"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2142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fld id="{A274A5B1-3EDF-4448-9450-C722E1E7E02D}" type="slidenum">
              <a:rPr lang="en-US" altLang="ko-KR" sz="1200">
                <a:ea typeface="돋움" panose="020B0600000101010101" pitchFamily="50" charset="-127"/>
              </a:rPr>
              <a:pPr/>
              <a:t>8</a:t>
            </a:fld>
            <a:endParaRPr lang="en-US" altLang="ko-KR" sz="1200">
              <a:ea typeface="돋움" panose="020B0600000101010101" pitchFamily="50" charset="-127"/>
            </a:endParaRPr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ko-KR" smtClean="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0326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fld id="{989B95AB-CB3F-4FE6-BDEC-A94FD0102C55}" type="slidenum">
              <a:rPr lang="en-US" altLang="ko-KR">
                <a:ea typeface="돋움" panose="020B0600000101010101" pitchFamily="50" charset="-127"/>
              </a:rPr>
              <a:pPr/>
              <a:t>9</a:t>
            </a:fld>
            <a:endParaRPr lang="en-US" altLang="ko-KR">
              <a:ea typeface="돋움" panose="020B0600000101010101" pitchFamily="50" charset="-127"/>
            </a:endParaRP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ko-KR" sz="1400" smtClean="0"/>
          </a:p>
        </p:txBody>
      </p:sp>
    </p:spTree>
    <p:extLst>
      <p:ext uri="{BB962C8B-B14F-4D97-AF65-F5344CB8AC3E}">
        <p14:creationId xmlns:p14="http://schemas.microsoft.com/office/powerpoint/2010/main" val="2491986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fld id="{5D6064A3-34FB-4F86-916D-73F36E9EB822}" type="slidenum">
              <a:rPr lang="en-US" altLang="ko-KR">
                <a:ea typeface="돋움" panose="020B0600000101010101" pitchFamily="50" charset="-127"/>
              </a:rPr>
              <a:pPr/>
              <a:t>10</a:t>
            </a:fld>
            <a:endParaRPr lang="en-US" altLang="ko-KR">
              <a:ea typeface="돋움" panose="020B0600000101010101" pitchFamily="50" charset="-127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ko-KR" smtClean="0"/>
          </a:p>
        </p:txBody>
      </p:sp>
    </p:spTree>
    <p:extLst>
      <p:ext uri="{BB962C8B-B14F-4D97-AF65-F5344CB8AC3E}">
        <p14:creationId xmlns:p14="http://schemas.microsoft.com/office/powerpoint/2010/main" val="39831593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fld id="{B0CFF77D-E7F2-4F6E-B4B5-99B2CA28F0A7}" type="slidenum">
              <a:rPr lang="en-US" altLang="ko-KR">
                <a:ea typeface="돋움" panose="020B0600000101010101" pitchFamily="50" charset="-127"/>
              </a:rPr>
              <a:pPr/>
              <a:t>11</a:t>
            </a:fld>
            <a:endParaRPr lang="en-US" altLang="ko-KR">
              <a:ea typeface="돋움" panose="020B0600000101010101" pitchFamily="50" charset="-127"/>
            </a:endParaRPr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lnSpc>
                <a:spcPct val="90000"/>
              </a:lnSpc>
            </a:pPr>
            <a:endParaRPr lang="en-US" altLang="ko-KR" sz="800" smtClean="0"/>
          </a:p>
        </p:txBody>
      </p:sp>
    </p:spTree>
    <p:extLst>
      <p:ext uri="{BB962C8B-B14F-4D97-AF65-F5344CB8AC3E}">
        <p14:creationId xmlns:p14="http://schemas.microsoft.com/office/powerpoint/2010/main" val="1972096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647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872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4146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9403" y="184745"/>
            <a:ext cx="1008112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832992" y="908051"/>
            <a:ext cx="3119669" cy="0"/>
          </a:xfrm>
          <a:prstGeom prst="line">
            <a:avLst/>
          </a:prstGeom>
          <a:ln w="76200"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5952662" y="908051"/>
            <a:ext cx="3119669" cy="0"/>
          </a:xfrm>
          <a:prstGeom prst="line">
            <a:avLst/>
          </a:prstGeom>
          <a:ln w="76200">
            <a:solidFill>
              <a:schemeClr val="tx2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9072331" y="908051"/>
            <a:ext cx="3119669" cy="0"/>
          </a:xfrm>
          <a:prstGeom prst="line">
            <a:avLst/>
          </a:prstGeom>
          <a:ln w="7620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908051"/>
            <a:ext cx="3119669" cy="0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719403" y="1082678"/>
            <a:ext cx="10945216" cy="5514674"/>
          </a:xfrm>
        </p:spPr>
        <p:txBody>
          <a:bodyPr/>
          <a:lstStyle>
            <a:lvl1pPr marL="269875" indent="-269875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Char char="n"/>
              <a:defRPr sz="1600" b="1">
                <a:latin typeface="+mn-ea"/>
                <a:ea typeface="+mn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l"/>
              <a:defRPr sz="14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  <a:defRPr sz="1400"/>
            </a:lvl3pPr>
            <a:lvl4pPr marL="809625" indent="-180975">
              <a:spcAft>
                <a:spcPts val="300"/>
              </a:spcAft>
              <a:buSzPct val="96000"/>
              <a:defRPr sz="1100"/>
            </a:lvl4pPr>
            <a:lvl5pPr marL="990600" indent="-180975">
              <a:defRPr sz="11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144251" y="6550026"/>
            <a:ext cx="705642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fld id="{49AC353A-281A-4504-9FE1-662E9EF17D8A}" type="slidenum">
              <a:rPr lang="ko-KR" altLang="en-US" sz="1400" b="1">
                <a:latin typeface="맑은 고딕" panose="020B0503020000020004" pitchFamily="50" charset="-127"/>
                <a:ea typeface="맑은 고딕" panose="020B0503020000020004" pitchFamily="50" charset="-127"/>
              </a:rPr>
              <a:pPr eaLnBrk="1" hangingPunct="1"/>
              <a:t>‹#›</a:t>
            </a:fld>
            <a:r>
              <a:rPr lang="en-US" altLang="ko-KR" sz="1400" b="1">
                <a:latin typeface="맑은 고딕" panose="020B0503020000020004" pitchFamily="50" charset="-127"/>
                <a:ea typeface="맑은 고딕" panose="020B0503020000020004" pitchFamily="50" charset="-127"/>
              </a:rPr>
              <a:t>/40</a:t>
            </a:r>
            <a:endParaRPr lang="ko-KR" altLang="en-US" sz="1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7" name="직선 연결선 16"/>
          <p:cNvCxnSpPr/>
          <p:nvPr userDrawn="1"/>
        </p:nvCxnSpPr>
        <p:spPr>
          <a:xfrm>
            <a:off x="296313" y="6551273"/>
            <a:ext cx="56945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2673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311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744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437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7722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6360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128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515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77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08BC50-77FF-48F1-8760-AC5CC7E72801}" type="datetimeFigureOut">
              <a:rPr lang="ko-KR" altLang="en-US" smtClean="0"/>
              <a:t>2020-05-18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BF324-E694-424B-9DCD-9DB17A9271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915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10</a:t>
            </a:r>
            <a:r>
              <a:rPr lang="ko-KR" altLang="en-US" dirty="0" smtClean="0"/>
              <a:t>주차</a:t>
            </a:r>
            <a:r>
              <a:rPr lang="en-US" altLang="ko-KR" dirty="0" smtClean="0"/>
              <a:t>: Java </a:t>
            </a:r>
            <a:r>
              <a:rPr lang="ko-KR" altLang="en-US" dirty="0" smtClean="0"/>
              <a:t>프로그래밍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백석대학교 강윤희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806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1968500" y="257176"/>
            <a:ext cx="3983038" cy="650875"/>
          </a:xfrm>
          <a:noFill/>
        </p:spPr>
        <p:txBody>
          <a:bodyPr anchor="t"/>
          <a:lstStyle/>
          <a:p>
            <a:pPr eaLnBrk="1" hangingPunct="1"/>
            <a:r>
              <a:rPr lang="ko-KR" altLang="en-US" sz="3200" b="1">
                <a:solidFill>
                  <a:srgbClr val="6633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인터페이스의 구현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0735" y="1424476"/>
            <a:ext cx="8137525" cy="5040312"/>
          </a:xfrm>
        </p:spPr>
        <p:txBody>
          <a:bodyPr/>
          <a:lstStyle/>
          <a:p>
            <a:pPr eaLnBrk="1" hangingPunct="1">
              <a:buClr>
                <a:schemeClr val="accent1"/>
              </a:buClr>
            </a:pP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인터페이스는 이 인터페이스를 제공하고자 하는 클래스에 의해 구현됨</a:t>
            </a:r>
          </a:p>
          <a:p>
            <a:pPr lvl="1" eaLnBrk="1" hangingPunct="1"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인터페이스를 구현하는 클래스는 </a:t>
            </a:r>
            <a:r>
              <a:rPr lang="ko-KR" altLang="en-US" sz="1800" dirty="0">
                <a:solidFill>
                  <a:srgbClr val="339933"/>
                </a:solidFill>
                <a:ea typeface="HY울릉도M" panose="02030600000101010101" pitchFamily="18" charset="-127"/>
              </a:rPr>
              <a:t>“</a:t>
            </a:r>
            <a:r>
              <a:rPr lang="en-US" altLang="ko-KR" sz="1800" dirty="0">
                <a:solidFill>
                  <a:schemeClr val="hlink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implements</a:t>
            </a:r>
            <a:r>
              <a:rPr lang="en-US" altLang="ko-KR" sz="1800" dirty="0">
                <a:solidFill>
                  <a:srgbClr val="339933"/>
                </a:solidFill>
                <a:ea typeface="HY울릉도M" panose="02030600000101010101" pitchFamily="18" charset="-127"/>
              </a:rPr>
              <a:t>”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예약어를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사용</a:t>
            </a:r>
          </a:p>
          <a:p>
            <a:pPr lvl="1" eaLnBrk="1" hangingPunct="1"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인터페이스에 선언된 모든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메소드는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오버라이딩되어 구현되어야 함</a:t>
            </a:r>
          </a:p>
          <a:p>
            <a:pPr lvl="1" eaLnBrk="1" hangingPunct="1">
              <a:buClr>
                <a:srgbClr val="3B812F"/>
              </a:buClr>
            </a:pPr>
            <a:endParaRPr lang="ko-KR" altLang="en-US" sz="1800" dirty="0">
              <a:solidFill>
                <a:srgbClr val="339933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eaLnBrk="1" hangingPunct="1">
              <a:buClr>
                <a:schemeClr val="accent1"/>
              </a:buClr>
            </a:pP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인터페이스를 구현하는 클래스의 </a:t>
            </a:r>
            <a:r>
              <a:rPr lang="ko-KR" altLang="en-US" sz="1800" dirty="0" err="1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선언형식과</a:t>
            </a: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사용 예</a:t>
            </a:r>
          </a:p>
          <a:p>
            <a:pPr eaLnBrk="1" hangingPunct="1"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en-US" altLang="ko-KR" sz="1800" dirty="0" smtClean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endParaRPr lang="en-US" altLang="ko-KR" sz="1600" dirty="0">
              <a:solidFill>
                <a:srgbClr val="4D4D4D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ko-KR" sz="1600" dirty="0">
              <a:solidFill>
                <a:srgbClr val="4D4D4D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public </a:t>
            </a:r>
            <a:r>
              <a:rPr lang="en-US" altLang="ko-KR" sz="1600" dirty="0" smtClean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Calculator </a:t>
            </a:r>
            <a:r>
              <a:rPr lang="en-US" altLang="ko-KR" sz="16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implements</a:t>
            </a:r>
            <a:r>
              <a:rPr lang="en-US" altLang="ko-KR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600" dirty="0" err="1">
                <a:solidFill>
                  <a:srgbClr val="0066FF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CalculatorInterface</a:t>
            </a:r>
            <a:r>
              <a:rPr lang="en-US" altLang="ko-KR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{ // </a:t>
            </a:r>
            <a:r>
              <a:rPr lang="ko-KR" altLang="en-US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사용 예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ko-KR" altLang="en-US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      </a:t>
            </a:r>
            <a:r>
              <a:rPr lang="en-US" altLang="ko-KR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public</a:t>
            </a:r>
            <a:r>
              <a:rPr lang="en-US" altLang="ko-KR" sz="1600" dirty="0">
                <a:solidFill>
                  <a:srgbClr val="FF33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600" dirty="0" err="1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int</a:t>
            </a:r>
            <a:r>
              <a:rPr lang="en-US" altLang="ko-KR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add(</a:t>
            </a:r>
            <a:r>
              <a:rPr lang="en-US" altLang="ko-KR" sz="1600" dirty="0" err="1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int</a:t>
            </a:r>
            <a:r>
              <a:rPr lang="en-US" altLang="ko-KR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x, </a:t>
            </a:r>
            <a:r>
              <a:rPr lang="en-US" altLang="ko-KR" sz="1600" dirty="0" err="1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int</a:t>
            </a:r>
            <a:r>
              <a:rPr lang="en-US" altLang="ko-KR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y) {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            return(x + y);            // x</a:t>
            </a:r>
            <a:r>
              <a:rPr lang="ko-KR" altLang="en-US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와 </a:t>
            </a:r>
            <a:r>
              <a:rPr lang="en-US" altLang="ko-KR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y</a:t>
            </a:r>
            <a:r>
              <a:rPr lang="ko-KR" altLang="en-US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를 더하여 반환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ko-KR" altLang="en-US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      </a:t>
            </a:r>
            <a:r>
              <a:rPr lang="en-US" altLang="ko-KR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}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6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45597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121"/>
    </mc:Choice>
    <mc:Fallback xmlns="">
      <p:transition spd="slow" advTm="175121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968500" y="296864"/>
            <a:ext cx="7772400" cy="534987"/>
          </a:xfrm>
          <a:noFill/>
        </p:spPr>
        <p:txBody>
          <a:bodyPr anchor="t"/>
          <a:lstStyle/>
          <a:p>
            <a:pPr eaLnBrk="1" hangingPunct="1"/>
            <a:r>
              <a:rPr lang="ko-KR" altLang="en-US" sz="3200" b="1">
                <a:solidFill>
                  <a:srgbClr val="6633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추상 클래스와 인터페이스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31989" y="1138239"/>
            <a:ext cx="8002587" cy="3413125"/>
          </a:xfrm>
        </p:spPr>
        <p:txBody>
          <a:bodyPr/>
          <a:lstStyle/>
          <a:p>
            <a:pPr eaLnBrk="1" hangingPunct="1">
              <a:buClr>
                <a:schemeClr val="accent1"/>
              </a:buClr>
            </a:pP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공통점</a:t>
            </a:r>
          </a:p>
          <a:p>
            <a:pPr lvl="1" eaLnBrk="1" hangingPunct="1"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둘 다 추상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메소드를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포함</a:t>
            </a:r>
          </a:p>
          <a:p>
            <a:pPr lvl="2" eaLnBrk="1" hangingPunct="1">
              <a:buClr>
                <a:schemeClr val="bg2"/>
              </a:buClr>
              <a:buSzPct val="60000"/>
              <a:buFont typeface="Wingdings" panose="05000000000000000000" pitchFamily="2" charset="2"/>
              <a:buChar char="l"/>
            </a:pPr>
            <a:r>
              <a:rPr lang="ko-KR" altLang="en-US" sz="1800" dirty="0">
                <a:solidFill>
                  <a:srgbClr val="FF00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자식 클래스가 추상 </a:t>
            </a:r>
            <a:r>
              <a:rPr lang="ko-KR" altLang="en-US" sz="1800" dirty="0" err="1">
                <a:solidFill>
                  <a:srgbClr val="FF00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</a:t>
            </a:r>
            <a:r>
              <a:rPr lang="en-US" altLang="ko-KR" sz="1800" dirty="0">
                <a:solidFill>
                  <a:srgbClr val="FF00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(abstract method)</a:t>
            </a:r>
            <a:r>
              <a:rPr lang="ko-KR" altLang="en-US" sz="1800" dirty="0">
                <a:solidFill>
                  <a:srgbClr val="FF00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를 구현</a:t>
            </a:r>
          </a:p>
          <a:p>
            <a:pPr eaLnBrk="1" hangingPunct="1">
              <a:buClr>
                <a:schemeClr val="accent1"/>
              </a:buClr>
            </a:pPr>
            <a:endParaRPr lang="ko-KR" altLang="en-US" sz="1800" dirty="0">
              <a:solidFill>
                <a:srgbClr val="FF6600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eaLnBrk="1" hangingPunct="1">
              <a:buClr>
                <a:schemeClr val="accent1"/>
              </a:buClr>
            </a:pP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차이점</a:t>
            </a:r>
          </a:p>
          <a:p>
            <a:pPr lvl="1" eaLnBrk="1" hangingPunct="1"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추상 클래스는 추상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메소드가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아닌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메소드를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가질 수 있음</a:t>
            </a:r>
          </a:p>
          <a:p>
            <a:pPr lvl="1" eaLnBrk="1" hangingPunct="1"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추상 클래스는 단일 상속만 가능 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: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클래스이므로</a:t>
            </a:r>
          </a:p>
          <a:p>
            <a:pPr lvl="1" eaLnBrk="1" hangingPunct="1"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인터페이스의 변수는 반드시 </a:t>
            </a:r>
            <a:r>
              <a:rPr lang="en-US" altLang="ko-KR" sz="1800" dirty="0">
                <a:solidFill>
                  <a:schemeClr val="hlink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static final (</a:t>
            </a:r>
            <a:r>
              <a:rPr lang="ko-KR" altLang="en-US" sz="1800" dirty="0">
                <a:solidFill>
                  <a:schemeClr val="hlink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상수</a:t>
            </a:r>
            <a:r>
              <a:rPr lang="en-US" altLang="ko-KR" sz="1800" dirty="0">
                <a:solidFill>
                  <a:schemeClr val="hlink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)</a:t>
            </a:r>
          </a:p>
          <a:p>
            <a:pPr lvl="1" eaLnBrk="1" hangingPunct="1"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인터페이스는 반드시 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public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만을 포함</a:t>
            </a:r>
          </a:p>
          <a:p>
            <a:pPr lvl="1" eaLnBrk="1" hangingPunct="1"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추상 클래스는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생성자를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정의할 수 있음</a:t>
            </a:r>
          </a:p>
        </p:txBody>
      </p:sp>
    </p:spTree>
    <p:extLst>
      <p:ext uri="{BB962C8B-B14F-4D97-AF65-F5344CB8AC3E}">
        <p14:creationId xmlns:p14="http://schemas.microsoft.com/office/powerpoint/2010/main" val="2515781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다음주 실습</a:t>
            </a:r>
            <a:r>
              <a:rPr lang="en-US" altLang="ko-KR" dirty="0" smtClean="0"/>
              <a:t>)</a:t>
            </a:r>
            <a:r>
              <a:rPr lang="ko-KR" altLang="en-US" dirty="0" smtClean="0"/>
              <a:t>인터페이스 구현 </a:t>
            </a:r>
          </a:p>
        </p:txBody>
      </p:sp>
      <p:sp>
        <p:nvSpPr>
          <p:cNvPr id="12291" name="직사각형 3"/>
          <p:cNvSpPr>
            <a:spLocks noChangeArrowheads="1"/>
          </p:cNvSpPr>
          <p:nvPr/>
        </p:nvSpPr>
        <p:spPr bwMode="auto">
          <a:xfrm>
            <a:off x="1235075" y="1690688"/>
            <a:ext cx="4175125" cy="433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r>
              <a:rPr lang="en-US" altLang="ko-KR" sz="1200" dirty="0"/>
              <a:t>interface </a:t>
            </a:r>
            <a:r>
              <a:rPr lang="en-US" altLang="ko-KR" sz="1200" dirty="0" err="1"/>
              <a:t>DisplayInterface</a:t>
            </a:r>
            <a:endParaRPr lang="ko-KR" altLang="en-US" sz="1200" dirty="0"/>
          </a:p>
          <a:p>
            <a:r>
              <a:rPr lang="en-US" altLang="ko-KR" sz="1200" dirty="0"/>
              <a:t>{</a:t>
            </a:r>
            <a:r>
              <a:rPr lang="ko-KR" altLang="en-US" sz="1200" dirty="0"/>
              <a:t>	</a:t>
            </a:r>
            <a:r>
              <a:rPr lang="en-US" altLang="ko-KR" sz="1200" dirty="0"/>
              <a:t>// </a:t>
            </a:r>
            <a:r>
              <a:rPr lang="ko-KR" altLang="en-US" sz="1200" dirty="0" err="1"/>
              <a:t>추상메소드</a:t>
            </a:r>
            <a:r>
              <a:rPr lang="ko-KR" altLang="en-US" sz="1200" dirty="0"/>
              <a:t> 선언</a:t>
            </a:r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public void display(String s);</a:t>
            </a:r>
            <a:endParaRPr lang="ko-KR" altLang="en-US" sz="1200" dirty="0"/>
          </a:p>
          <a:p>
            <a:r>
              <a:rPr lang="en-US" altLang="ko-KR" sz="1200" dirty="0"/>
              <a:t>}</a:t>
            </a:r>
            <a:endParaRPr lang="ko-KR" altLang="en-US" sz="1200" dirty="0"/>
          </a:p>
          <a:p>
            <a:endParaRPr lang="ko-KR" altLang="en-US" sz="1200" dirty="0"/>
          </a:p>
          <a:p>
            <a:r>
              <a:rPr lang="en-US" altLang="ko-KR" sz="1200" dirty="0"/>
              <a:t>class StarDisplay2 implements </a:t>
            </a:r>
            <a:r>
              <a:rPr lang="en-US" altLang="ko-KR" sz="1200" dirty="0" err="1"/>
              <a:t>DisplayInterface</a:t>
            </a:r>
            <a:endParaRPr lang="ko-KR" altLang="en-US" sz="1200" dirty="0"/>
          </a:p>
          <a:p>
            <a:r>
              <a:rPr lang="en-US" altLang="ko-KR" sz="1200" dirty="0"/>
              <a:t>{</a:t>
            </a:r>
            <a:r>
              <a:rPr lang="ko-KR" altLang="en-US" sz="1200" dirty="0"/>
              <a:t>	</a:t>
            </a:r>
            <a:r>
              <a:rPr lang="en-US" altLang="ko-KR" sz="1200" dirty="0"/>
              <a:t>// </a:t>
            </a:r>
            <a:r>
              <a:rPr lang="ko-KR" altLang="en-US" sz="1200" dirty="0" err="1"/>
              <a:t>추상메소드</a:t>
            </a:r>
            <a:r>
              <a:rPr lang="ko-KR" altLang="en-US" sz="1200" dirty="0"/>
              <a:t> 구현</a:t>
            </a:r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public void display(String s)</a:t>
            </a:r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{</a:t>
            </a:r>
            <a:r>
              <a:rPr lang="ko-KR" altLang="en-US" sz="1200" dirty="0"/>
              <a:t>	</a:t>
            </a:r>
            <a:r>
              <a:rPr lang="en-US" altLang="ko-KR" sz="1200" dirty="0"/>
              <a:t>// </a:t>
            </a:r>
            <a:r>
              <a:rPr lang="ko-KR" altLang="en-US" sz="1200" dirty="0"/>
              <a:t>문자열 좌우에 별표 출력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("*** ");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(s);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 ***");</a:t>
            </a:r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  <a:endParaRPr lang="ko-KR" altLang="en-US" sz="1200" dirty="0"/>
          </a:p>
          <a:p>
            <a:r>
              <a:rPr lang="en-US" altLang="ko-KR" sz="1200" dirty="0"/>
              <a:t>};</a:t>
            </a:r>
            <a:endParaRPr lang="ko-KR" altLang="en-US" sz="1200" dirty="0"/>
          </a:p>
          <a:p>
            <a:r>
              <a:rPr lang="en-US" altLang="ko-KR" sz="1200" dirty="0"/>
              <a:t>class BarDisplay2 implements </a:t>
            </a:r>
            <a:r>
              <a:rPr lang="en-US" altLang="ko-KR" sz="1200" dirty="0" err="1"/>
              <a:t>DisplayInterface</a:t>
            </a:r>
            <a:endParaRPr lang="ko-KR" altLang="en-US" sz="1200" dirty="0"/>
          </a:p>
          <a:p>
            <a:r>
              <a:rPr lang="en-US" altLang="ko-KR" sz="1200" dirty="0"/>
              <a:t>{</a:t>
            </a:r>
            <a:r>
              <a:rPr lang="ko-KR" altLang="en-US" sz="1200" dirty="0"/>
              <a:t>	</a:t>
            </a:r>
            <a:r>
              <a:rPr lang="en-US" altLang="ko-KR" sz="1200" dirty="0"/>
              <a:t>// </a:t>
            </a:r>
            <a:r>
              <a:rPr lang="ko-KR" altLang="en-US" sz="1200" dirty="0" err="1"/>
              <a:t>추상메소드</a:t>
            </a:r>
            <a:r>
              <a:rPr lang="ko-KR" altLang="en-US" sz="1200" dirty="0"/>
              <a:t> 구현</a:t>
            </a:r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public void display(String s)</a:t>
            </a:r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{</a:t>
            </a:r>
            <a:r>
              <a:rPr lang="ko-KR" altLang="en-US" sz="1200" dirty="0"/>
              <a:t>	</a:t>
            </a:r>
            <a:r>
              <a:rPr lang="en-US" altLang="ko-KR" sz="1200" dirty="0"/>
              <a:t>// </a:t>
            </a:r>
            <a:r>
              <a:rPr lang="ko-KR" altLang="en-US" sz="1200" dirty="0"/>
              <a:t>문자열 좌우에 </a:t>
            </a:r>
            <a:r>
              <a:rPr lang="en-US" altLang="ko-KR" sz="1200" dirty="0"/>
              <a:t>bar </a:t>
            </a:r>
            <a:r>
              <a:rPr lang="ko-KR" altLang="en-US" sz="1200" dirty="0"/>
              <a:t>표시 출력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("||| ");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(s);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 |||");</a:t>
            </a:r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  <a:endParaRPr lang="ko-KR" altLang="en-US" sz="1200" dirty="0"/>
          </a:p>
          <a:p>
            <a:r>
              <a:rPr lang="en-US" altLang="ko-KR" sz="1200" dirty="0"/>
              <a:t>};</a:t>
            </a:r>
            <a:endParaRPr lang="ko-KR" altLang="en-US" sz="1200" dirty="0"/>
          </a:p>
        </p:txBody>
      </p:sp>
      <p:sp>
        <p:nvSpPr>
          <p:cNvPr id="12292" name="직사각형 4"/>
          <p:cNvSpPr>
            <a:spLocks noChangeArrowheads="1"/>
          </p:cNvSpPr>
          <p:nvPr/>
        </p:nvSpPr>
        <p:spPr bwMode="auto">
          <a:xfrm>
            <a:off x="6016869" y="1875327"/>
            <a:ext cx="4572000" cy="378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50" charset="-127"/>
              </a:defRPr>
            </a:lvl9pPr>
          </a:lstStyle>
          <a:p>
            <a:r>
              <a:rPr lang="en-US" altLang="ko-KR" sz="1200" dirty="0"/>
              <a:t>public class </a:t>
            </a:r>
            <a:r>
              <a:rPr lang="en-US" altLang="ko-KR" sz="1200" dirty="0" err="1"/>
              <a:t>InterfaceDisplay</a:t>
            </a:r>
            <a:endParaRPr lang="ko-KR" altLang="en-US" sz="1200" dirty="0"/>
          </a:p>
          <a:p>
            <a:r>
              <a:rPr lang="en-US" altLang="ko-KR" sz="1200" dirty="0"/>
              <a:t>{</a:t>
            </a:r>
            <a:endParaRPr lang="ko-KR" altLang="en-US" sz="1200" dirty="0"/>
          </a:p>
          <a:p>
            <a:r>
              <a:rPr lang="ko-KR" altLang="en-US" sz="1200" dirty="0"/>
              <a:t>      </a:t>
            </a:r>
            <a:r>
              <a:rPr lang="en-US" altLang="ko-KR" sz="1200" dirty="0"/>
              <a:t>public static void main(String </a:t>
            </a:r>
            <a:r>
              <a:rPr lang="en-US" altLang="ko-KR" sz="1200" dirty="0" err="1"/>
              <a:t>arg</a:t>
            </a:r>
            <a:r>
              <a:rPr lang="en-US" altLang="ko-KR" sz="1200" dirty="0"/>
              <a:t>[])</a:t>
            </a:r>
            <a:endParaRPr lang="ko-KR" altLang="en-US" sz="1200" dirty="0"/>
          </a:p>
          <a:p>
            <a:r>
              <a:rPr lang="ko-KR" altLang="en-US" sz="1200" dirty="0"/>
              <a:t>     </a:t>
            </a:r>
            <a:r>
              <a:rPr lang="en-US" altLang="ko-KR" sz="1200" dirty="0"/>
              <a:t>{</a:t>
            </a:r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// </a:t>
            </a:r>
            <a:r>
              <a:rPr lang="ko-KR" altLang="en-US" sz="1200" dirty="0"/>
              <a:t>객체 변수를 이용한 출력 </a:t>
            </a:r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StarDisplay2 </a:t>
            </a:r>
            <a:r>
              <a:rPr lang="en-US" altLang="ko-KR" sz="1200" dirty="0" err="1"/>
              <a:t>si</a:t>
            </a:r>
            <a:r>
              <a:rPr lang="en-US" altLang="ko-KR" sz="1200" dirty="0"/>
              <a:t> = new StarDisplay2();</a:t>
            </a:r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 err="1"/>
              <a:t>si.display</a:t>
            </a:r>
            <a:r>
              <a:rPr lang="en-US" altLang="ko-KR" sz="1200" dirty="0"/>
              <a:t>("</a:t>
            </a:r>
            <a:r>
              <a:rPr lang="ko-KR" altLang="en-US" sz="1200" dirty="0"/>
              <a:t>글자 인쇄 시험 </a:t>
            </a:r>
            <a:r>
              <a:rPr lang="en-US" altLang="ko-KR" sz="1200" dirty="0"/>
              <a:t>1");</a:t>
            </a:r>
            <a:endParaRPr lang="ko-KR" altLang="en-US" sz="1200" dirty="0"/>
          </a:p>
          <a:p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BarDisplay2 bi = new BarDisplay2();</a:t>
            </a:r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 err="1"/>
              <a:t>bi.display</a:t>
            </a:r>
            <a:r>
              <a:rPr lang="en-US" altLang="ko-KR" sz="1200" dirty="0"/>
              <a:t>("</a:t>
            </a:r>
            <a:r>
              <a:rPr lang="ko-KR" altLang="en-US" sz="1200" dirty="0"/>
              <a:t>글자 인쇄 시험 </a:t>
            </a:r>
            <a:r>
              <a:rPr lang="en-US" altLang="ko-KR" sz="1200" dirty="0"/>
              <a:t>2");</a:t>
            </a:r>
            <a:endParaRPr lang="ko-KR" altLang="en-US" sz="1200" dirty="0"/>
          </a:p>
          <a:p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// </a:t>
            </a:r>
            <a:r>
              <a:rPr lang="ko-KR" altLang="en-US" sz="1200" dirty="0"/>
              <a:t>인터페이스 변수를 이용한 출력</a:t>
            </a:r>
          </a:p>
          <a:p>
            <a:r>
              <a:rPr lang="ko-KR" altLang="en-US" sz="1200" dirty="0"/>
              <a:t>	</a:t>
            </a:r>
            <a:r>
              <a:rPr lang="en-US" altLang="ko-KR" sz="1200" dirty="0" err="1"/>
              <a:t>DisplayInterface</a:t>
            </a:r>
            <a:r>
              <a:rPr lang="en-US" altLang="ko-KR" sz="1200" dirty="0"/>
              <a:t> di1 = new StarDisplay2();</a:t>
            </a:r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di1.display("</a:t>
            </a:r>
            <a:r>
              <a:rPr lang="ko-KR" altLang="en-US" sz="1200" dirty="0"/>
              <a:t>글자 인쇄 시험 </a:t>
            </a:r>
            <a:r>
              <a:rPr lang="en-US" altLang="ko-KR" sz="1200" dirty="0"/>
              <a:t>3");</a:t>
            </a:r>
            <a:endParaRPr lang="ko-KR" altLang="en-US" sz="1200" dirty="0"/>
          </a:p>
          <a:p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 err="1"/>
              <a:t>DisplayInterface</a:t>
            </a:r>
            <a:r>
              <a:rPr lang="en-US" altLang="ko-KR" sz="1200" dirty="0"/>
              <a:t> di2 = new BarDisplay2();</a:t>
            </a:r>
            <a:endParaRPr lang="ko-KR" altLang="en-US" sz="1200" dirty="0"/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di2.display("</a:t>
            </a:r>
            <a:r>
              <a:rPr lang="ko-KR" altLang="en-US" sz="1200" dirty="0"/>
              <a:t>글자 인쇄 시험 </a:t>
            </a:r>
            <a:r>
              <a:rPr lang="en-US" altLang="ko-KR" sz="1200" dirty="0"/>
              <a:t>4");</a:t>
            </a:r>
            <a:endParaRPr lang="ko-KR" altLang="en-US" sz="1200" dirty="0"/>
          </a:p>
          <a:p>
            <a:r>
              <a:rPr lang="ko-KR" altLang="en-US" sz="1200" dirty="0"/>
              <a:t>      </a:t>
            </a:r>
            <a:r>
              <a:rPr lang="en-US" altLang="ko-KR" sz="1200" dirty="0"/>
              <a:t>}</a:t>
            </a:r>
            <a:endParaRPr lang="ko-KR" altLang="en-US" sz="1200" dirty="0"/>
          </a:p>
          <a:p>
            <a:r>
              <a:rPr lang="en-US" altLang="ko-KR" sz="1200" dirty="0"/>
              <a:t>};</a:t>
            </a:r>
            <a:endParaRPr lang="ko-KR" altLang="en-US" sz="1200" dirty="0"/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0676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itle 4">
            <a:extLst>
              <a:ext uri="{FF2B5EF4-FFF2-40B4-BE49-F238E27FC236}">
                <a16:creationId xmlns:a16="http://schemas.microsoft.com/office/drawing/2014/main" id="{CFC06AC5-25D9-4D36-95D9-1C68CCA78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나눔고딕" charset="-127"/>
                <a:ea typeface="나눔고딕" charset="-127"/>
              </a:rPr>
              <a:t>(</a:t>
            </a:r>
            <a:r>
              <a:rPr lang="ko-KR" altLang="en-US" dirty="0" smtClean="0">
                <a:latin typeface="나눔고딕" charset="-127"/>
                <a:ea typeface="나눔고딕" charset="-127"/>
              </a:rPr>
              <a:t>지난주</a:t>
            </a:r>
            <a:r>
              <a:rPr lang="en-US" altLang="ko-KR" dirty="0" smtClean="0">
                <a:latin typeface="나눔고딕" charset="-127"/>
                <a:ea typeface="나눔고딕" charset="-127"/>
              </a:rPr>
              <a:t>)</a:t>
            </a:r>
            <a:r>
              <a:rPr lang="ko-KR" altLang="en-US" dirty="0" smtClean="0">
                <a:latin typeface="나눔고딕" charset="-127"/>
                <a:ea typeface="나눔고딕" charset="-127"/>
              </a:rPr>
              <a:t>수업목표</a:t>
            </a:r>
            <a:endParaRPr lang="en-US" altLang="ko-KR" dirty="0">
              <a:latin typeface="나눔고딕" charset="-127"/>
              <a:ea typeface="나눔고딕" charset="-12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F4BD2-B618-4365-B437-39BA32F6383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>
                <a:latin typeface="나눔고딕" charset="-127"/>
                <a:ea typeface="나눔고딕" charset="-127"/>
              </a:rPr>
              <a:t>상속을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통해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얻을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수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있는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장점을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이해한다</a:t>
            </a:r>
            <a:r>
              <a:rPr lang="en-US" altLang="ko-KR" dirty="0">
                <a:latin typeface="나눔고딕" charset="-127"/>
                <a:ea typeface="나눔고딕" charset="-127"/>
              </a:rPr>
              <a:t> (</a:t>
            </a:r>
            <a:r>
              <a:rPr lang="ko-KR" altLang="en-US" dirty="0">
                <a:solidFill>
                  <a:schemeClr val="accent2"/>
                </a:solidFill>
                <a:latin typeface="나눔고딕" charset="-127"/>
                <a:ea typeface="나눔고딕" charset="-127"/>
              </a:rPr>
              <a:t>복사</a:t>
            </a:r>
            <a:r>
              <a:rPr lang="ko-KR" altLang="en-US" dirty="0">
                <a:latin typeface="나눔고딕" charset="-127"/>
                <a:ea typeface="나눔고딕" charset="-127"/>
              </a:rPr>
              <a:t>하지 말고 </a:t>
            </a:r>
            <a:r>
              <a:rPr lang="ko-KR" altLang="en-US" dirty="0">
                <a:solidFill>
                  <a:schemeClr val="accent2"/>
                </a:solidFill>
                <a:latin typeface="나눔고딕" charset="-127"/>
                <a:ea typeface="나눔고딕" charset="-127"/>
              </a:rPr>
              <a:t>상속</a:t>
            </a:r>
            <a:r>
              <a:rPr lang="ko-KR" altLang="en-US" dirty="0">
                <a:latin typeface="나눔고딕" charset="-127"/>
                <a:ea typeface="나눔고딕" charset="-127"/>
              </a:rPr>
              <a:t>하자</a:t>
            </a:r>
            <a:r>
              <a:rPr lang="en-US" altLang="ko-KR" dirty="0">
                <a:latin typeface="나눔고딕" charset="-127"/>
                <a:ea typeface="나눔고딕" charset="-127"/>
              </a:rPr>
              <a:t>)</a:t>
            </a:r>
          </a:p>
          <a:p>
            <a:pPr lvl="1">
              <a:defRPr/>
            </a:pPr>
            <a:r>
              <a:rPr lang="ko-KR" altLang="en-US" dirty="0">
                <a:latin typeface="나눔고딕" charset="-127"/>
                <a:ea typeface="나눔고딕" charset="-127"/>
              </a:rPr>
              <a:t>재사용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과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간결성</a:t>
            </a:r>
            <a:endParaRPr lang="en-US" altLang="ko-KR" dirty="0">
              <a:latin typeface="나눔고딕" charset="-127"/>
              <a:ea typeface="나눔고딕" charset="-127"/>
            </a:endParaRPr>
          </a:p>
          <a:p>
            <a:pPr>
              <a:defRPr/>
            </a:pPr>
            <a:r>
              <a:rPr lang="ko-KR" altLang="en-US" dirty="0">
                <a:latin typeface="나눔고딕" charset="-127"/>
                <a:ea typeface="나눔고딕" charset="-127"/>
              </a:rPr>
              <a:t>상속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클래스를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작성한다</a:t>
            </a:r>
            <a:endParaRPr lang="en-US" altLang="ko-KR" dirty="0">
              <a:latin typeface="나눔고딕" charset="-127"/>
              <a:ea typeface="나눔고딕" charset="-127"/>
            </a:endParaRPr>
          </a:p>
          <a:p>
            <a:pPr>
              <a:defRPr/>
            </a:pPr>
            <a:r>
              <a:rPr lang="ko-KR" altLang="en-US" dirty="0">
                <a:latin typeface="나눔고딕" charset="-127"/>
                <a:ea typeface="나눔고딕" charset="-127"/>
              </a:rPr>
              <a:t>오버로딩</a:t>
            </a:r>
            <a:r>
              <a:rPr lang="en-US" altLang="ko-KR" dirty="0">
                <a:latin typeface="나눔고딕" charset="-127"/>
                <a:ea typeface="나눔고딕" charset="-127"/>
              </a:rPr>
              <a:t>(overloading)</a:t>
            </a:r>
            <a:r>
              <a:rPr lang="ko-KR" altLang="en-US" dirty="0">
                <a:latin typeface="나눔고딕" charset="-127"/>
                <a:ea typeface="나눔고딕" charset="-127"/>
              </a:rPr>
              <a:t>과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 err="1">
                <a:solidFill>
                  <a:srgbClr val="FF0000"/>
                </a:solidFill>
                <a:latin typeface="나눔고딕" charset="-127"/>
                <a:ea typeface="나눔고딕" charset="-127"/>
              </a:rPr>
              <a:t>오버라이딩</a:t>
            </a:r>
            <a:r>
              <a:rPr lang="en-US" altLang="ko-KR" dirty="0">
                <a:latin typeface="나눔고딕" charset="-127"/>
                <a:ea typeface="나눔고딕" charset="-127"/>
              </a:rPr>
              <a:t>(overriding)</a:t>
            </a:r>
            <a:r>
              <a:rPr lang="ko-KR" altLang="en-US" dirty="0">
                <a:latin typeface="나눔고딕" charset="-127"/>
                <a:ea typeface="나눔고딕" charset="-127"/>
              </a:rPr>
              <a:t>의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차이점을</a:t>
            </a:r>
            <a:r>
              <a:rPr lang="en-US" altLang="ko-KR" dirty="0">
                <a:latin typeface="나눔고딕" charset="-127"/>
                <a:ea typeface="나눔고딕" charset="-127"/>
              </a:rPr>
              <a:t> </a:t>
            </a:r>
            <a:r>
              <a:rPr lang="ko-KR" altLang="en-US" dirty="0">
                <a:latin typeface="나눔고딕" charset="-127"/>
                <a:ea typeface="나눔고딕" charset="-127"/>
              </a:rPr>
              <a:t>이해한다</a:t>
            </a:r>
            <a:endParaRPr lang="en-US" dirty="0">
              <a:latin typeface="나눔고딕" charset="-127"/>
              <a:ea typeface="나눔고딕" charset="-127"/>
            </a:endParaRPr>
          </a:p>
        </p:txBody>
      </p:sp>
      <p:sp>
        <p:nvSpPr>
          <p:cNvPr id="4" name="AutoShape 1022">
            <a:extLst>
              <a:ext uri="{FF2B5EF4-FFF2-40B4-BE49-F238E27FC236}">
                <a16:creationId xmlns:a16="http://schemas.microsoft.com/office/drawing/2014/main" id="{25A2A0FA-37DE-4C76-A018-5C3BFD8EDE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3552" y="3356068"/>
            <a:ext cx="6456362" cy="1541462"/>
          </a:xfrm>
          <a:prstGeom prst="roundRect">
            <a:avLst>
              <a:gd name="adj" fmla="val 16667"/>
            </a:avLst>
          </a:prstGeom>
          <a:solidFill>
            <a:srgbClr val="FF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effectLst>
                <a:outerShdw blurRad="38100" dist="38100" dir="2700000" algn="tl">
                  <a:srgbClr val="FFFFFF"/>
                </a:outerShdw>
              </a:effectLst>
            </a:endParaRPr>
          </a:p>
        </p:txBody>
      </p:sp>
      <p:sp>
        <p:nvSpPr>
          <p:cNvPr id="5" name="Rectangle 1023">
            <a:extLst>
              <a:ext uri="{FF2B5EF4-FFF2-40B4-BE49-F238E27FC236}">
                <a16:creationId xmlns:a16="http://schemas.microsoft.com/office/drawing/2014/main" id="{1B665E79-B332-4898-8636-86115A72BE9C}"/>
              </a:ext>
            </a:extLst>
          </p:cNvPr>
          <p:cNvSpPr txBox="1">
            <a:spLocks noChangeArrowheads="1"/>
          </p:cNvSpPr>
          <p:nvPr/>
        </p:nvSpPr>
        <p:spPr>
          <a:xfrm>
            <a:off x="2190553" y="3495769"/>
            <a:ext cx="6256337" cy="12969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FF6600"/>
              </a:buClr>
              <a:buFont typeface="Wingdings" charset="0"/>
              <a:buChar char="£"/>
              <a:defRPr/>
            </a:pP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상속은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모듈의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재사용과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코드의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간결성을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제공함</a:t>
            </a:r>
            <a:endParaRPr lang="en-US" altLang="ko-KR" sz="1700" dirty="0">
              <a:solidFill>
                <a:srgbClr val="FF6600"/>
              </a:solidFill>
              <a:latin typeface="HY울릉도M" charset="0"/>
              <a:ea typeface="HY울릉도M" charset="0"/>
              <a:cs typeface="HY울릉도M" charset="0"/>
            </a:endParaRPr>
          </a:p>
          <a:p>
            <a:pPr eaLnBrk="1" hangingPunct="1">
              <a:lnSpc>
                <a:spcPct val="80000"/>
              </a:lnSpc>
              <a:buClr>
                <a:srgbClr val="FF6600"/>
              </a:buClr>
              <a:buFont typeface="Wingdings" charset="0"/>
              <a:buChar char="£"/>
              <a:defRPr/>
            </a:pP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상속의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절차는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일반적이고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개념적인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수퍼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클래스를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정의하고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,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이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클래스를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닮은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새로운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서브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클래스를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선언</a:t>
            </a:r>
            <a:endParaRPr lang="en-US" altLang="ko-KR" sz="1700" dirty="0">
              <a:solidFill>
                <a:srgbClr val="FF6600"/>
              </a:solidFill>
              <a:latin typeface="HY울릉도M" charset="0"/>
              <a:ea typeface="HY울릉도M" charset="0"/>
              <a:cs typeface="HY울릉도M" charset="0"/>
            </a:endParaRPr>
          </a:p>
          <a:p>
            <a:pPr eaLnBrk="1" hangingPunct="1">
              <a:lnSpc>
                <a:spcPct val="80000"/>
              </a:lnSpc>
              <a:buClr>
                <a:srgbClr val="FF6600"/>
              </a:buClr>
              <a:buFont typeface="Wingdings" charset="0"/>
              <a:buChar char="£"/>
              <a:defRPr/>
            </a:pP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새로운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서브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클래스에는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수퍼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클래스에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수정이나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확장이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필요한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부분만을</a:t>
            </a:r>
            <a:r>
              <a:rPr lang="en-US" altLang="ko-KR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 </a:t>
            </a:r>
            <a:r>
              <a:rPr lang="ko-KR" altLang="en-US" sz="1700" dirty="0">
                <a:solidFill>
                  <a:srgbClr val="FF6600"/>
                </a:solidFill>
                <a:latin typeface="HY울릉도M" charset="0"/>
                <a:ea typeface="HY울릉도M" charset="0"/>
                <a:cs typeface="HY울릉도M" charset="0"/>
              </a:rPr>
              <a:t>재정의</a:t>
            </a:r>
            <a:endParaRPr lang="en-US" altLang="ko-KR" sz="1700" dirty="0">
              <a:solidFill>
                <a:srgbClr val="FF6600"/>
              </a:solidFill>
              <a:latin typeface="HY울릉도M" charset="0"/>
              <a:ea typeface="HY울릉도M" charset="0"/>
              <a:cs typeface="HY울릉도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202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079"/>
    </mc:Choice>
    <mc:Fallback xmlns="">
      <p:transition spd="slow" advTm="225079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클래스 상속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8037" y="1082679"/>
            <a:ext cx="3371850" cy="5351459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64738" y="6154738"/>
            <a:ext cx="487362" cy="487362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5137991" y="3273265"/>
            <a:ext cx="6030818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ko-KR" altLang="en-US" dirty="0" err="1"/>
              <a:t>예약어</a:t>
            </a:r>
            <a:r>
              <a:rPr lang="ko-KR" altLang="en-US" dirty="0"/>
              <a:t> </a:t>
            </a:r>
            <a:r>
              <a:rPr lang="en-US" altLang="ko-KR" dirty="0"/>
              <a:t>super </a:t>
            </a:r>
            <a:r>
              <a:rPr lang="ko-KR" altLang="en-US" dirty="0"/>
              <a:t>를 사용하여 부모 클래스에 접근할 수 있음</a:t>
            </a:r>
            <a:endParaRPr lang="en-US" altLang="ko-KR" dirty="0"/>
          </a:p>
        </p:txBody>
      </p:sp>
      <p:sp>
        <p:nvSpPr>
          <p:cNvPr id="5" name="직사각형 4"/>
          <p:cNvSpPr/>
          <p:nvPr/>
        </p:nvSpPr>
        <p:spPr>
          <a:xfrm>
            <a:off x="4132385" y="2883877"/>
            <a:ext cx="685800" cy="3893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33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196"/>
    </mc:Choice>
    <mc:Fallback xmlns="">
      <p:transition spd="slow" advTm="76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메서드 </a:t>
            </a:r>
            <a:r>
              <a:rPr lang="ko-KR" altLang="en-US" dirty="0" err="1"/>
              <a:t>오버라이딩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>
          <a:xfrm>
            <a:off x="287355" y="875724"/>
            <a:ext cx="10945216" cy="5514674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403" y="3498683"/>
            <a:ext cx="7953818" cy="294607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5"/>
          <a:srcRect r="48499"/>
          <a:stretch/>
        </p:blipFill>
        <p:spPr>
          <a:xfrm>
            <a:off x="841422" y="925429"/>
            <a:ext cx="5896417" cy="2381250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64738" y="6154738"/>
            <a:ext cx="487362" cy="487362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336431" y="2444261"/>
            <a:ext cx="5196254" cy="5451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336431" y="5647088"/>
            <a:ext cx="6585438" cy="5451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0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571"/>
    </mc:Choice>
    <mc:Fallback xmlns="">
      <p:transition spd="slow" advTm="149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Die </a:t>
            </a:r>
            <a:r>
              <a:rPr lang="ko-KR" altLang="en-US" dirty="0" smtClean="0"/>
              <a:t>클래스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EvenDie</a:t>
            </a:r>
            <a:r>
              <a:rPr lang="en-US" altLang="ko-KR" dirty="0" smtClean="0"/>
              <a:t> 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OddDie</a:t>
            </a:r>
            <a:r>
              <a:rPr lang="en-US" altLang="ko-KR" dirty="0" smtClean="0"/>
              <a:t> </a:t>
            </a:r>
            <a:r>
              <a:rPr lang="ko-KR" altLang="en-US" dirty="0" smtClean="0"/>
              <a:t>클래스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488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과제 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838200" y="138918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1069"/>
            <a:ext cx="8554916" cy="31813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4583722" cy="488231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4021" y="219807"/>
            <a:ext cx="4048125" cy="35052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8308" y="3276966"/>
            <a:ext cx="4019550" cy="31146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잉크 4"/>
              <p14:cNvContentPartPr/>
              <p14:nvPr/>
            </p14:nvContentPartPr>
            <p14:xfrm>
              <a:off x="628560" y="63360"/>
              <a:ext cx="10782720" cy="6013800"/>
            </p14:xfrm>
          </p:contentPart>
        </mc:Choice>
        <mc:Fallback>
          <p:pic>
            <p:nvPicPr>
              <p:cNvPr id="5" name="잉크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9200" y="54000"/>
                <a:ext cx="10801440" cy="603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2997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수업내용</a:t>
            </a: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500" y="1884118"/>
            <a:ext cx="2733675" cy="459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1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919288" y="188914"/>
            <a:ext cx="7772400" cy="547687"/>
          </a:xfrm>
        </p:spPr>
        <p:txBody>
          <a:bodyPr anchor="t"/>
          <a:lstStyle/>
          <a:p>
            <a:pPr eaLnBrk="1" hangingPunct="1"/>
            <a:r>
              <a:rPr lang="ko-KR" altLang="en-US" sz="3200" b="1" dirty="0">
                <a:solidFill>
                  <a:srgbClr val="6633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추상</a:t>
            </a:r>
            <a:r>
              <a:rPr lang="en-US" altLang="ko-KR" sz="3200" b="1" dirty="0">
                <a:solidFill>
                  <a:srgbClr val="6633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3200" b="1" dirty="0">
                <a:solidFill>
                  <a:srgbClr val="6633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클래스</a:t>
            </a:r>
            <a:r>
              <a:rPr lang="en-US" altLang="ko-KR" sz="3200" b="1" dirty="0">
                <a:solidFill>
                  <a:srgbClr val="6633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(Abstract class)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92313" y="1052514"/>
            <a:ext cx="8229600" cy="4681537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lnSpc>
                <a:spcPct val="90000"/>
              </a:lnSpc>
              <a:buClr>
                <a:schemeClr val="accent1"/>
              </a:buClr>
            </a:pP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클래스의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모양만을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가지고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있는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클래스</a:t>
            </a:r>
            <a:endParaRPr lang="en-US" altLang="ko-KR" sz="1800" dirty="0">
              <a:solidFill>
                <a:srgbClr val="FF6600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90000"/>
              </a:lnSpc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추상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메소드를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가진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클래스</a:t>
            </a:r>
            <a:endParaRPr lang="en-US" altLang="ko-KR" sz="1800" dirty="0">
              <a:solidFill>
                <a:srgbClr val="339933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90000"/>
              </a:lnSpc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클래스의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명칭과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메소드는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있지만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메소드의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처리내용은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없음</a:t>
            </a:r>
            <a:endParaRPr lang="en-US" altLang="ko-KR" sz="1800" dirty="0">
              <a:solidFill>
                <a:srgbClr val="339933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90000"/>
              </a:lnSpc>
              <a:buClr>
                <a:srgbClr val="3B812F"/>
              </a:buClr>
            </a:pPr>
            <a:endParaRPr lang="en-US" altLang="ko-KR" sz="1800" dirty="0">
              <a:solidFill>
                <a:srgbClr val="339933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eaLnBrk="1" hangingPunct="1">
              <a:lnSpc>
                <a:spcPct val="90000"/>
              </a:lnSpc>
              <a:buClr>
                <a:schemeClr val="accent1"/>
              </a:buClr>
            </a:pP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상속을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통해서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비로서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 err="1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메소드가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구체화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됨</a:t>
            </a:r>
            <a:endParaRPr lang="en-US" altLang="ko-KR" sz="1800" dirty="0">
              <a:solidFill>
                <a:srgbClr val="FF6600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90000"/>
              </a:lnSpc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상속을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받는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클래스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마다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이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추상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메소드는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다른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구현을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가짐</a:t>
            </a:r>
            <a:endParaRPr lang="en-US" altLang="ko-KR" sz="1800" dirty="0">
              <a:solidFill>
                <a:srgbClr val="339933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90000"/>
              </a:lnSpc>
              <a:buClr>
                <a:srgbClr val="3B812F"/>
              </a:buClr>
            </a:pP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메소드의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다형성을</a:t>
            </a:r>
            <a:r>
              <a:rPr lang="en-US" altLang="ko-KR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지원</a:t>
            </a:r>
            <a:endParaRPr lang="en-US" altLang="ko-KR" sz="1800" dirty="0">
              <a:solidFill>
                <a:srgbClr val="339933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eaLnBrk="1" hangingPunct="1">
              <a:lnSpc>
                <a:spcPct val="90000"/>
              </a:lnSpc>
              <a:buClr>
                <a:schemeClr val="accent1"/>
              </a:buClr>
            </a:pPr>
            <a:endParaRPr lang="en-US" altLang="ko-KR" sz="1800" dirty="0">
              <a:solidFill>
                <a:srgbClr val="FF6600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eaLnBrk="1" hangingPunct="1">
              <a:lnSpc>
                <a:spcPct val="90000"/>
              </a:lnSpc>
              <a:buClr>
                <a:schemeClr val="accent1"/>
              </a:buClr>
            </a:pP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프로그램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800" dirty="0">
                <a:solidFill>
                  <a:srgbClr val="FF6600"/>
                </a:solidFill>
                <a:ea typeface="HY울릉도M" panose="02030600000101010101" pitchFamily="18" charset="-127"/>
              </a:rPr>
              <a:t>–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Shape.java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abstract class </a:t>
            </a:r>
            <a:r>
              <a:rPr lang="en-US" altLang="ko-KR" sz="1800" dirty="0">
                <a:solidFill>
                  <a:srgbClr val="0066FF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Diagram</a:t>
            </a:r>
            <a:r>
              <a:rPr lang="en-US" altLang="ko-KR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 {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    </a:t>
            </a:r>
            <a:r>
              <a:rPr lang="en-US" altLang="ko-KR" sz="1800" dirty="0" err="1">
                <a:latin typeface="HY울릉도M" panose="02030600000101010101" pitchFamily="18" charset="-127"/>
                <a:ea typeface="HY울릉도M" panose="02030600000101010101" pitchFamily="18" charset="-127"/>
              </a:rPr>
              <a:t>int</a:t>
            </a:r>
            <a:r>
              <a:rPr lang="en-US" altLang="ko-KR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 x, y;     // (</a:t>
            </a:r>
            <a:r>
              <a:rPr lang="ko-KR" altLang="en-US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삼각형</a:t>
            </a:r>
            <a:r>
              <a:rPr lang="en-US" altLang="ko-KR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) x: </a:t>
            </a:r>
            <a:r>
              <a:rPr lang="ko-KR" altLang="en-US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밑변</a:t>
            </a:r>
            <a:r>
              <a:rPr lang="en-US" altLang="ko-KR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, y: </a:t>
            </a:r>
            <a:r>
              <a:rPr lang="ko-KR" altLang="en-US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높이</a:t>
            </a:r>
            <a:r>
              <a:rPr lang="en-US" altLang="ko-KR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, (</a:t>
            </a:r>
            <a:r>
              <a:rPr lang="ko-KR" altLang="en-US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사각형</a:t>
            </a:r>
            <a:r>
              <a:rPr lang="en-US" altLang="ko-KR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) x: </a:t>
            </a:r>
            <a:r>
              <a:rPr lang="ko-KR" altLang="en-US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가로</a:t>
            </a:r>
            <a:r>
              <a:rPr lang="en-US" altLang="ko-KR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, y: </a:t>
            </a:r>
            <a:r>
              <a:rPr lang="ko-KR" altLang="en-US" sz="1800" dirty="0">
                <a:latin typeface="HY울릉도M" panose="02030600000101010101" pitchFamily="18" charset="-127"/>
                <a:ea typeface="HY울릉도M" panose="02030600000101010101" pitchFamily="18" charset="-127"/>
              </a:rPr>
              <a:t>세로</a:t>
            </a:r>
            <a:endParaRPr lang="en-US" altLang="ko-KR" sz="1800" dirty="0"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	abstract </a:t>
            </a:r>
            <a:r>
              <a:rPr lang="en-US" altLang="ko-KR" sz="1800" dirty="0" err="1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int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800" dirty="0" err="1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getArea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();		// </a:t>
            </a:r>
            <a:r>
              <a:rPr lang="ko-KR" altLang="en-US" sz="1800" dirty="0" err="1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내용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없음</a:t>
            </a:r>
            <a:endParaRPr lang="en-US" altLang="ko-KR" sz="1800" dirty="0">
              <a:solidFill>
                <a:schemeClr val="tx2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}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class </a:t>
            </a:r>
            <a:r>
              <a:rPr lang="en-US" altLang="ko-KR" sz="1800" dirty="0">
                <a:solidFill>
                  <a:srgbClr val="CC0099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Triangle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extends </a:t>
            </a:r>
            <a:r>
              <a:rPr lang="en-US" altLang="ko-KR" sz="1800" dirty="0">
                <a:solidFill>
                  <a:srgbClr val="0066FF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Diagram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{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	</a:t>
            </a:r>
            <a:r>
              <a:rPr lang="en-US" altLang="ko-KR" sz="1800" dirty="0" err="1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int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800" dirty="0" err="1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getArea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() { return (x * y) / 2); }     // </a:t>
            </a:r>
            <a:r>
              <a:rPr lang="ko-KR" altLang="en-US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삼각형의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넓이</a:t>
            </a:r>
            <a:endParaRPr lang="en-US" altLang="ko-KR" sz="1800" dirty="0">
              <a:solidFill>
                <a:schemeClr val="tx2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}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class </a:t>
            </a:r>
            <a:r>
              <a:rPr lang="en-US" altLang="ko-KR" sz="1800" dirty="0">
                <a:solidFill>
                  <a:srgbClr val="CC0099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Rectangle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extends </a:t>
            </a:r>
            <a:r>
              <a:rPr lang="en-US" altLang="ko-KR" sz="1800" dirty="0">
                <a:solidFill>
                  <a:srgbClr val="0066FF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Diagram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{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	 </a:t>
            </a:r>
            <a:r>
              <a:rPr lang="en-US" altLang="ko-KR" sz="1800" dirty="0" err="1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int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800" dirty="0" err="1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getArea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() { return (x * y); }          // </a:t>
            </a:r>
            <a:r>
              <a:rPr lang="ko-KR" altLang="en-US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사각형의</a:t>
            </a: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ko-KR" altLang="en-US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넓이</a:t>
            </a:r>
            <a:endParaRPr lang="en-US" altLang="ko-KR" sz="1800" dirty="0">
              <a:solidFill>
                <a:schemeClr val="tx2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chemeClr val="tx2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2464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1968500" y="277813"/>
            <a:ext cx="7772400" cy="608012"/>
          </a:xfrm>
          <a:noFill/>
        </p:spPr>
        <p:txBody>
          <a:bodyPr anchor="t"/>
          <a:lstStyle/>
          <a:p>
            <a:pPr eaLnBrk="1" hangingPunct="1"/>
            <a:r>
              <a:rPr lang="ko-KR" altLang="en-US" sz="3200" b="1">
                <a:solidFill>
                  <a:srgbClr val="6633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인터페이스의 선언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92314" y="1196976"/>
            <a:ext cx="8675687" cy="4276725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lnSpc>
                <a:spcPct val="80000"/>
              </a:lnSpc>
              <a:buClr>
                <a:schemeClr val="accent1"/>
              </a:buClr>
            </a:pP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자바 인터페이스</a:t>
            </a:r>
          </a:p>
          <a:p>
            <a:pPr lvl="1" eaLnBrk="1" hangingPunct="1">
              <a:lnSpc>
                <a:spcPct val="80000"/>
              </a:lnSpc>
              <a:buClr>
                <a:srgbClr val="3B812F"/>
              </a:buClr>
            </a:pPr>
            <a:r>
              <a:rPr lang="ko-KR" altLang="en-US" sz="1800" dirty="0" smtClean="0">
                <a:solidFill>
                  <a:schemeClr val="hlink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추상 </a:t>
            </a:r>
            <a:r>
              <a:rPr lang="ko-KR" altLang="en-US" sz="1800" dirty="0" err="1">
                <a:solidFill>
                  <a:schemeClr val="hlink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</a:t>
            </a:r>
            <a:r>
              <a:rPr lang="ko-KR" altLang="en-US" sz="1800" dirty="0" err="1">
                <a:solidFill>
                  <a:srgbClr val="3B812F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로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선언됨</a:t>
            </a:r>
          </a:p>
          <a:p>
            <a:pPr lvl="1" eaLnBrk="1" hangingPunct="1">
              <a:lnSpc>
                <a:spcPct val="80000"/>
              </a:lnSpc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추상 </a:t>
            </a:r>
            <a:r>
              <a:rPr lang="ko-KR" altLang="en-US" sz="1800" dirty="0" err="1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메소드는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서브 클래스에 의해 반드시 </a:t>
            </a:r>
            <a:r>
              <a:rPr lang="ko-KR" altLang="en-US" sz="1800" dirty="0">
                <a:solidFill>
                  <a:srgbClr val="FF00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구현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되어야 함</a:t>
            </a:r>
          </a:p>
          <a:p>
            <a:pPr lvl="1" eaLnBrk="1" hangingPunct="1">
              <a:lnSpc>
                <a:spcPct val="80000"/>
              </a:lnSpc>
              <a:buClr>
                <a:srgbClr val="3B812F"/>
              </a:buClr>
            </a:pP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인터페이스도 클래스와 같이 </a:t>
            </a:r>
            <a:r>
              <a:rPr lang="ko-KR" altLang="en-US" sz="1800" dirty="0">
                <a:solidFill>
                  <a:schemeClr val="hlink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상속</a:t>
            </a:r>
            <a:r>
              <a:rPr lang="ko-KR" altLang="en-US" sz="1800" dirty="0">
                <a:solidFill>
                  <a:srgbClr val="339933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될 수 있음</a:t>
            </a:r>
          </a:p>
          <a:p>
            <a:pPr lvl="1" eaLnBrk="1" hangingPunct="1">
              <a:lnSpc>
                <a:spcPct val="80000"/>
              </a:lnSpc>
              <a:buClr>
                <a:srgbClr val="3B812F"/>
              </a:buClr>
            </a:pPr>
            <a:endParaRPr lang="ko-KR" altLang="en-US" sz="1800" dirty="0">
              <a:solidFill>
                <a:srgbClr val="339933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eaLnBrk="1" hangingPunct="1">
              <a:lnSpc>
                <a:spcPct val="80000"/>
              </a:lnSpc>
              <a:buClr>
                <a:schemeClr val="accent1"/>
              </a:buClr>
            </a:pPr>
            <a:endParaRPr lang="ko-KR" altLang="en-US" sz="1800" dirty="0">
              <a:solidFill>
                <a:srgbClr val="FF6600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eaLnBrk="1" hangingPunct="1">
              <a:lnSpc>
                <a:spcPct val="80000"/>
              </a:lnSpc>
              <a:buClr>
                <a:schemeClr val="accent1"/>
              </a:buClr>
            </a:pPr>
            <a:r>
              <a:rPr lang="ko-KR" altLang="en-US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인터페이스의 선언 및 사용 예</a:t>
            </a:r>
          </a:p>
          <a:p>
            <a:pPr eaLnBrk="1" hangingPunct="1">
              <a:lnSpc>
                <a:spcPct val="80000"/>
              </a:lnSpc>
              <a:buClr>
                <a:schemeClr val="accent1"/>
              </a:buClr>
            </a:pPr>
            <a:endParaRPr lang="ko-KR" altLang="en-US" sz="1800" dirty="0">
              <a:solidFill>
                <a:srgbClr val="FF6600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public </a:t>
            </a:r>
            <a:r>
              <a:rPr lang="en-US" altLang="ko-KR" sz="1800" dirty="0">
                <a:solidFill>
                  <a:srgbClr val="FF33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interface</a:t>
            </a: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&lt;</a:t>
            </a:r>
            <a:r>
              <a:rPr lang="ko-KR" altLang="en-US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인터페이스이름</a:t>
            </a: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&gt; [extends &lt;</a:t>
            </a:r>
            <a:r>
              <a:rPr lang="ko-KR" altLang="en-US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인터페이스이름</a:t>
            </a: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1&gt;, ...] 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{ 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            .....  // </a:t>
            </a:r>
            <a:r>
              <a:rPr lang="ko-KR" altLang="en-US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상수 및 </a:t>
            </a:r>
            <a:r>
              <a:rPr lang="ko-KR" altLang="en-US" sz="1800" dirty="0" err="1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메소드</a:t>
            </a:r>
            <a:r>
              <a:rPr lang="ko-KR" altLang="en-US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선언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ko-KR" altLang="en-US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}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ko-KR" sz="1800" dirty="0">
              <a:solidFill>
                <a:srgbClr val="4D4D4D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public </a:t>
            </a:r>
            <a:r>
              <a:rPr lang="en-US" altLang="ko-KR" sz="1800" dirty="0">
                <a:solidFill>
                  <a:srgbClr val="FF66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interface</a:t>
            </a: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800" dirty="0" err="1">
                <a:solidFill>
                  <a:srgbClr val="0066FF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CalculatorInterface</a:t>
            </a:r>
            <a:r>
              <a:rPr lang="en-US" altLang="ko-KR" sz="1800" dirty="0">
                <a:solidFill>
                  <a:srgbClr val="0066FF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{    // </a:t>
            </a:r>
            <a:r>
              <a:rPr lang="ko-KR" altLang="en-US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사용 예 </a:t>
            </a: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: </a:t>
            </a:r>
            <a:r>
              <a:rPr lang="ko-KR" altLang="en-US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계산기 인터페이스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ko-KR" altLang="en-US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      </a:t>
            </a:r>
            <a:r>
              <a:rPr lang="en-US" altLang="ko-KR" sz="1800" dirty="0">
                <a:solidFill>
                  <a:srgbClr val="FF3300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public abstract</a:t>
            </a: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</a:t>
            </a:r>
            <a:r>
              <a:rPr lang="en-US" altLang="ko-KR" sz="1800" dirty="0" err="1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int</a:t>
            </a: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add(</a:t>
            </a:r>
            <a:r>
              <a:rPr lang="en-US" altLang="ko-KR" sz="1800" dirty="0" err="1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int</a:t>
            </a: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x, </a:t>
            </a:r>
            <a:r>
              <a:rPr lang="en-US" altLang="ko-KR" sz="1800" dirty="0" err="1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int</a:t>
            </a: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y);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           </a:t>
            </a:r>
            <a:r>
              <a:rPr lang="en-US" altLang="ko-KR" sz="1800" dirty="0">
                <a:solidFill>
                  <a:srgbClr val="4D4D4D"/>
                </a:solidFill>
                <a:ea typeface="HY울릉도M" panose="02030600000101010101" pitchFamily="18" charset="-127"/>
              </a:rPr>
              <a:t>…</a:t>
            </a:r>
            <a:endParaRPr lang="en-US" altLang="ko-KR" sz="1800" dirty="0">
              <a:solidFill>
                <a:srgbClr val="4D4D4D"/>
              </a:solidFill>
              <a:latin typeface="HY울릉도M" panose="02030600000101010101" pitchFamily="18" charset="-127"/>
              <a:ea typeface="HY울릉도M" panose="02030600000101010101" pitchFamily="18" charset="-127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ko-KR" sz="1800" dirty="0">
                <a:solidFill>
                  <a:srgbClr val="4D4D4D"/>
                </a:solidFill>
                <a:latin typeface="HY울릉도M" panose="02030600000101010101" pitchFamily="18" charset="-127"/>
                <a:ea typeface="HY울릉도M" panose="02030600000101010101" pitchFamily="18" charset="-127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76046" y="5473701"/>
            <a:ext cx="63738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mtClean="0"/>
              <a:t>자바 다중 상속이 안됨</a:t>
            </a:r>
            <a:endParaRPr lang="ko-KR" altLang="en-US" sz="4800"/>
          </a:p>
        </p:txBody>
      </p:sp>
    </p:spTree>
    <p:extLst>
      <p:ext uri="{BB962C8B-B14F-4D97-AF65-F5344CB8AC3E}">
        <p14:creationId xmlns:p14="http://schemas.microsoft.com/office/powerpoint/2010/main" val="2749469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577"/>
    </mc:Choice>
    <mc:Fallback xmlns="">
      <p:transition spd="slow" advTm="160577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622</Words>
  <Application>Microsoft Office PowerPoint</Application>
  <PresentationFormat>와이드스크린</PresentationFormat>
  <Paragraphs>128</Paragraphs>
  <Slides>12</Slides>
  <Notes>5</Notes>
  <HiddenSlides>0</HiddenSlides>
  <MMClips>2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HY울릉도M</vt:lpstr>
      <vt:lpstr>굴림</vt:lpstr>
      <vt:lpstr>나눔고딕</vt:lpstr>
      <vt:lpstr>돋움</vt:lpstr>
      <vt:lpstr>맑은 고딕</vt:lpstr>
      <vt:lpstr>Arial</vt:lpstr>
      <vt:lpstr>Times New Roman</vt:lpstr>
      <vt:lpstr>Wingdings</vt:lpstr>
      <vt:lpstr>Office 테마</vt:lpstr>
      <vt:lpstr>10주차: Java 프로그래밍</vt:lpstr>
      <vt:lpstr>(지난주)수업목표</vt:lpstr>
      <vt:lpstr>클래스 상속</vt:lpstr>
      <vt:lpstr>메서드 오버라이딩</vt:lpstr>
      <vt:lpstr>Die 클래스, EvenDie 와 OddDie 클래스</vt:lpstr>
      <vt:lpstr>과제 </vt:lpstr>
      <vt:lpstr>수업내용</vt:lpstr>
      <vt:lpstr>추상 클래스 (Abstract class)</vt:lpstr>
      <vt:lpstr>인터페이스의 선언</vt:lpstr>
      <vt:lpstr>인터페이스의 구현</vt:lpstr>
      <vt:lpstr>추상 클래스와 인터페이스</vt:lpstr>
      <vt:lpstr>(다음주 실습)인터페이스 구현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Yunhee Kang</dc:creator>
  <cp:lastModifiedBy>Yunhee Kang</cp:lastModifiedBy>
  <cp:revision>13</cp:revision>
  <dcterms:created xsi:type="dcterms:W3CDTF">2020-05-10T01:48:54Z</dcterms:created>
  <dcterms:modified xsi:type="dcterms:W3CDTF">2020-05-18T04:36:27Z</dcterms:modified>
</cp:coreProperties>
</file>

<file path=docProps/thumbnail.jpeg>
</file>